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76" r:id="rId3"/>
    <p:sldId id="257" r:id="rId4"/>
    <p:sldId id="259" r:id="rId5"/>
    <p:sldId id="258" r:id="rId6"/>
    <p:sldId id="265" r:id="rId7"/>
    <p:sldId id="264" r:id="rId8"/>
    <p:sldId id="266" r:id="rId9"/>
    <p:sldId id="267" r:id="rId10"/>
    <p:sldId id="262" r:id="rId11"/>
    <p:sldId id="277" r:id="rId12"/>
    <p:sldId id="268" r:id="rId13"/>
    <p:sldId id="269" r:id="rId14"/>
    <p:sldId id="271" r:id="rId15"/>
    <p:sldId id="272" r:id="rId16"/>
    <p:sldId id="273" r:id="rId17"/>
    <p:sldId id="274" r:id="rId18"/>
    <p:sldId id="275" r:id="rId19"/>
  </p:sldIdLst>
  <p:sldSz cx="6099175" cy="2671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2461"/>
    <a:srgbClr val="ABCFFF"/>
    <a:srgbClr val="92D0E9"/>
    <a:srgbClr val="CC0066"/>
    <a:srgbClr val="7EB6CD"/>
    <a:srgbClr val="AFD0E2"/>
    <a:srgbClr val="AACCDE"/>
    <a:srgbClr val="95D3EC"/>
    <a:srgbClr val="ADCFFD"/>
    <a:srgbClr val="AAC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>
        <p:scale>
          <a:sx n="16" d="100"/>
          <a:sy n="16" d="100"/>
        </p:scale>
        <p:origin x="3714" y="1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EE42B-AC31-4BC2-8880-4B824C55F06C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92075" y="1143000"/>
            <a:ext cx="7042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B8A8D-2DE9-4153-94CF-440B2C305C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84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1pPr>
    <a:lvl2pPr marL="210502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2pPr>
    <a:lvl3pPr marL="421005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3pPr>
    <a:lvl4pPr marL="631506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4pPr>
    <a:lvl5pPr marL="842009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5pPr>
    <a:lvl6pPr marL="1052511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6pPr>
    <a:lvl7pPr marL="1263013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7pPr>
    <a:lvl8pPr marL="1473516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8pPr>
    <a:lvl9pPr marL="1684017" algn="l" defTabSz="421005" rtl="0" eaLnBrk="1" latinLnBrk="0" hangingPunct="1">
      <a:defRPr sz="5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0401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4677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2308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596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834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2152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635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5871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28344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B8A8D-2DE9-4153-94CF-440B2C305C6B}" type="slidenum">
              <a:rPr lang="en-PK" smtClean="0"/>
              <a:t>17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731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397" y="437254"/>
            <a:ext cx="4574381" cy="930169"/>
          </a:xfrm>
        </p:spPr>
        <p:txBody>
          <a:bodyPr anchor="b"/>
          <a:lstStyle>
            <a:lvl1pPr algn="ctr">
              <a:defRPr sz="2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397" y="1403294"/>
            <a:ext cx="4574381" cy="645057"/>
          </a:xfrm>
        </p:spPr>
        <p:txBody>
          <a:bodyPr/>
          <a:lstStyle>
            <a:lvl1pPr marL="0" indent="0" algn="ctr">
              <a:buNone/>
              <a:defRPr sz="935"/>
            </a:lvl1pPr>
            <a:lvl2pPr marL="178125" indent="0" algn="ctr">
              <a:buNone/>
              <a:defRPr sz="779"/>
            </a:lvl2pPr>
            <a:lvl3pPr marL="356250" indent="0" algn="ctr">
              <a:buNone/>
              <a:defRPr sz="701"/>
            </a:lvl3pPr>
            <a:lvl4pPr marL="534375" indent="0" algn="ctr">
              <a:buNone/>
              <a:defRPr sz="623"/>
            </a:lvl4pPr>
            <a:lvl5pPr marL="712500" indent="0" algn="ctr">
              <a:buNone/>
              <a:defRPr sz="623"/>
            </a:lvl5pPr>
            <a:lvl6pPr marL="890626" indent="0" algn="ctr">
              <a:buNone/>
              <a:defRPr sz="623"/>
            </a:lvl6pPr>
            <a:lvl7pPr marL="1068751" indent="0" algn="ctr">
              <a:buNone/>
              <a:defRPr sz="623"/>
            </a:lvl7pPr>
            <a:lvl8pPr marL="1246876" indent="0" algn="ctr">
              <a:buNone/>
              <a:defRPr sz="623"/>
            </a:lvl8pPr>
            <a:lvl9pPr marL="1425001" indent="0" algn="ctr">
              <a:buNone/>
              <a:defRPr sz="6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4463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228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64722" y="142246"/>
            <a:ext cx="1315135" cy="22641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318" y="142246"/>
            <a:ext cx="3869164" cy="22641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73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685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42" y="666086"/>
            <a:ext cx="5260538" cy="1111379"/>
          </a:xfrm>
        </p:spPr>
        <p:txBody>
          <a:bodyPr anchor="b"/>
          <a:lstStyle>
            <a:lvl1pPr>
              <a:defRPr sz="2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142" y="1787979"/>
            <a:ext cx="5260538" cy="584448"/>
          </a:xfrm>
        </p:spPr>
        <p:txBody>
          <a:bodyPr/>
          <a:lstStyle>
            <a:lvl1pPr marL="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1pPr>
            <a:lvl2pPr marL="178125" indent="0">
              <a:buNone/>
              <a:defRPr sz="779">
                <a:solidFill>
                  <a:schemeClr val="tx1">
                    <a:tint val="75000"/>
                  </a:schemeClr>
                </a:solidFill>
              </a:defRPr>
            </a:lvl2pPr>
            <a:lvl3pPr marL="356250" indent="0">
              <a:buNone/>
              <a:defRPr sz="701">
                <a:solidFill>
                  <a:schemeClr val="tx1">
                    <a:tint val="75000"/>
                  </a:schemeClr>
                </a:solidFill>
              </a:defRPr>
            </a:lvl3pPr>
            <a:lvl4pPr marL="534375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4pPr>
            <a:lvl5pPr marL="712500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5pPr>
            <a:lvl6pPr marL="890626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6pPr>
            <a:lvl7pPr marL="1068751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7pPr>
            <a:lvl8pPr marL="1246876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8pPr>
            <a:lvl9pPr marL="1425001" indent="0">
              <a:buNone/>
              <a:defRPr sz="6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532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318" y="711233"/>
            <a:ext cx="2592149" cy="16952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87708" y="711233"/>
            <a:ext cx="2592149" cy="16952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3696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13" y="142247"/>
            <a:ext cx="5260538" cy="516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113" y="654953"/>
            <a:ext cx="2580237" cy="320982"/>
          </a:xfrm>
        </p:spPr>
        <p:txBody>
          <a:bodyPr anchor="b"/>
          <a:lstStyle>
            <a:lvl1pPr marL="0" indent="0">
              <a:buNone/>
              <a:defRPr sz="935" b="1"/>
            </a:lvl1pPr>
            <a:lvl2pPr marL="178125" indent="0">
              <a:buNone/>
              <a:defRPr sz="779" b="1"/>
            </a:lvl2pPr>
            <a:lvl3pPr marL="356250" indent="0">
              <a:buNone/>
              <a:defRPr sz="701" b="1"/>
            </a:lvl3pPr>
            <a:lvl4pPr marL="534375" indent="0">
              <a:buNone/>
              <a:defRPr sz="623" b="1"/>
            </a:lvl4pPr>
            <a:lvl5pPr marL="712500" indent="0">
              <a:buNone/>
              <a:defRPr sz="623" b="1"/>
            </a:lvl5pPr>
            <a:lvl6pPr marL="890626" indent="0">
              <a:buNone/>
              <a:defRPr sz="623" b="1"/>
            </a:lvl6pPr>
            <a:lvl7pPr marL="1068751" indent="0">
              <a:buNone/>
              <a:defRPr sz="623" b="1"/>
            </a:lvl7pPr>
            <a:lvl8pPr marL="1246876" indent="0">
              <a:buNone/>
              <a:defRPr sz="623" b="1"/>
            </a:lvl8pPr>
            <a:lvl9pPr marL="1425001" indent="0">
              <a:buNone/>
              <a:defRPr sz="6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13" y="975936"/>
            <a:ext cx="2580237" cy="143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87707" y="654953"/>
            <a:ext cx="2592944" cy="320982"/>
          </a:xfrm>
        </p:spPr>
        <p:txBody>
          <a:bodyPr anchor="b"/>
          <a:lstStyle>
            <a:lvl1pPr marL="0" indent="0">
              <a:buNone/>
              <a:defRPr sz="935" b="1"/>
            </a:lvl1pPr>
            <a:lvl2pPr marL="178125" indent="0">
              <a:buNone/>
              <a:defRPr sz="779" b="1"/>
            </a:lvl2pPr>
            <a:lvl3pPr marL="356250" indent="0">
              <a:buNone/>
              <a:defRPr sz="701" b="1"/>
            </a:lvl3pPr>
            <a:lvl4pPr marL="534375" indent="0">
              <a:buNone/>
              <a:defRPr sz="623" b="1"/>
            </a:lvl4pPr>
            <a:lvl5pPr marL="712500" indent="0">
              <a:buNone/>
              <a:defRPr sz="623" b="1"/>
            </a:lvl5pPr>
            <a:lvl6pPr marL="890626" indent="0">
              <a:buNone/>
              <a:defRPr sz="623" b="1"/>
            </a:lvl6pPr>
            <a:lvl7pPr marL="1068751" indent="0">
              <a:buNone/>
              <a:defRPr sz="623" b="1"/>
            </a:lvl7pPr>
            <a:lvl8pPr marL="1246876" indent="0">
              <a:buNone/>
              <a:defRPr sz="623" b="1"/>
            </a:lvl8pPr>
            <a:lvl9pPr marL="1425001" indent="0">
              <a:buNone/>
              <a:defRPr sz="6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87707" y="975936"/>
            <a:ext cx="2592944" cy="143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800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1207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680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13" y="178118"/>
            <a:ext cx="1967143" cy="623411"/>
          </a:xfrm>
        </p:spPr>
        <p:txBody>
          <a:bodyPr anchor="b"/>
          <a:lstStyle>
            <a:lvl1pPr>
              <a:defRPr sz="12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44" y="384685"/>
            <a:ext cx="3087707" cy="1898683"/>
          </a:xfrm>
        </p:spPr>
        <p:txBody>
          <a:bodyPr/>
          <a:lstStyle>
            <a:lvl1pPr>
              <a:defRPr sz="1247"/>
            </a:lvl1pPr>
            <a:lvl2pPr>
              <a:defRPr sz="1091"/>
            </a:lvl2pPr>
            <a:lvl3pPr>
              <a:defRPr sz="935"/>
            </a:lvl3pPr>
            <a:lvl4pPr>
              <a:defRPr sz="779"/>
            </a:lvl4pPr>
            <a:lvl5pPr>
              <a:defRPr sz="779"/>
            </a:lvl5pPr>
            <a:lvl6pPr>
              <a:defRPr sz="779"/>
            </a:lvl6pPr>
            <a:lvl7pPr>
              <a:defRPr sz="779"/>
            </a:lvl7pPr>
            <a:lvl8pPr>
              <a:defRPr sz="779"/>
            </a:lvl8pPr>
            <a:lvl9pPr>
              <a:defRPr sz="7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113" y="801529"/>
            <a:ext cx="1967143" cy="1484931"/>
          </a:xfrm>
        </p:spPr>
        <p:txBody>
          <a:bodyPr/>
          <a:lstStyle>
            <a:lvl1pPr marL="0" indent="0">
              <a:buNone/>
              <a:defRPr sz="623"/>
            </a:lvl1pPr>
            <a:lvl2pPr marL="178125" indent="0">
              <a:buNone/>
              <a:defRPr sz="545"/>
            </a:lvl2pPr>
            <a:lvl3pPr marL="356250" indent="0">
              <a:buNone/>
              <a:defRPr sz="468"/>
            </a:lvl3pPr>
            <a:lvl4pPr marL="534375" indent="0">
              <a:buNone/>
              <a:defRPr sz="390"/>
            </a:lvl4pPr>
            <a:lvl5pPr marL="712500" indent="0">
              <a:buNone/>
              <a:defRPr sz="390"/>
            </a:lvl5pPr>
            <a:lvl6pPr marL="890626" indent="0">
              <a:buNone/>
              <a:defRPr sz="390"/>
            </a:lvl6pPr>
            <a:lvl7pPr marL="1068751" indent="0">
              <a:buNone/>
              <a:defRPr sz="390"/>
            </a:lvl7pPr>
            <a:lvl8pPr marL="1246876" indent="0">
              <a:buNone/>
              <a:defRPr sz="390"/>
            </a:lvl8pPr>
            <a:lvl9pPr marL="1425001" indent="0">
              <a:buNone/>
              <a:defRPr sz="3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64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13" y="178118"/>
            <a:ext cx="1967143" cy="623411"/>
          </a:xfrm>
        </p:spPr>
        <p:txBody>
          <a:bodyPr anchor="b"/>
          <a:lstStyle>
            <a:lvl1pPr>
              <a:defRPr sz="12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92944" y="384685"/>
            <a:ext cx="3087707" cy="1898683"/>
          </a:xfrm>
        </p:spPr>
        <p:txBody>
          <a:bodyPr anchor="t"/>
          <a:lstStyle>
            <a:lvl1pPr marL="0" indent="0">
              <a:buNone/>
              <a:defRPr sz="1247"/>
            </a:lvl1pPr>
            <a:lvl2pPr marL="178125" indent="0">
              <a:buNone/>
              <a:defRPr sz="1091"/>
            </a:lvl2pPr>
            <a:lvl3pPr marL="356250" indent="0">
              <a:buNone/>
              <a:defRPr sz="935"/>
            </a:lvl3pPr>
            <a:lvl4pPr marL="534375" indent="0">
              <a:buNone/>
              <a:defRPr sz="779"/>
            </a:lvl4pPr>
            <a:lvl5pPr marL="712500" indent="0">
              <a:buNone/>
              <a:defRPr sz="779"/>
            </a:lvl5pPr>
            <a:lvl6pPr marL="890626" indent="0">
              <a:buNone/>
              <a:defRPr sz="779"/>
            </a:lvl6pPr>
            <a:lvl7pPr marL="1068751" indent="0">
              <a:buNone/>
              <a:defRPr sz="779"/>
            </a:lvl7pPr>
            <a:lvl8pPr marL="1246876" indent="0">
              <a:buNone/>
              <a:defRPr sz="779"/>
            </a:lvl8pPr>
            <a:lvl9pPr marL="1425001" indent="0">
              <a:buNone/>
              <a:defRPr sz="7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113" y="801529"/>
            <a:ext cx="1967143" cy="1484931"/>
          </a:xfrm>
        </p:spPr>
        <p:txBody>
          <a:bodyPr/>
          <a:lstStyle>
            <a:lvl1pPr marL="0" indent="0">
              <a:buNone/>
              <a:defRPr sz="623"/>
            </a:lvl1pPr>
            <a:lvl2pPr marL="178125" indent="0">
              <a:buNone/>
              <a:defRPr sz="545"/>
            </a:lvl2pPr>
            <a:lvl3pPr marL="356250" indent="0">
              <a:buNone/>
              <a:defRPr sz="468"/>
            </a:lvl3pPr>
            <a:lvl4pPr marL="534375" indent="0">
              <a:buNone/>
              <a:defRPr sz="390"/>
            </a:lvl4pPr>
            <a:lvl5pPr marL="712500" indent="0">
              <a:buNone/>
              <a:defRPr sz="390"/>
            </a:lvl5pPr>
            <a:lvl6pPr marL="890626" indent="0">
              <a:buNone/>
              <a:defRPr sz="390"/>
            </a:lvl6pPr>
            <a:lvl7pPr marL="1068751" indent="0">
              <a:buNone/>
              <a:defRPr sz="390"/>
            </a:lvl7pPr>
            <a:lvl8pPr marL="1246876" indent="0">
              <a:buNone/>
              <a:defRPr sz="390"/>
            </a:lvl8pPr>
            <a:lvl9pPr marL="1425001" indent="0">
              <a:buNone/>
              <a:defRPr sz="3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5128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319" y="142247"/>
            <a:ext cx="5260538" cy="516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319" y="711233"/>
            <a:ext cx="5260538" cy="169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318" y="2476328"/>
            <a:ext cx="1372314" cy="142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9171-986C-4C44-ABAF-B92D208CBBC9}" type="datetimeFigureOut">
              <a:rPr lang="en-PK" smtClean="0"/>
              <a:t>05/05/2019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0352" y="2476328"/>
            <a:ext cx="2058472" cy="142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7543" y="2476328"/>
            <a:ext cx="1372314" cy="142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14F4E-26B6-499E-8337-44B6367AF9F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0333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56250" rtl="0" eaLnBrk="1" latinLnBrk="0" hangingPunct="1">
        <a:lnSpc>
          <a:spcPct val="90000"/>
        </a:lnSpc>
        <a:spcBef>
          <a:spcPct val="0"/>
        </a:spcBef>
        <a:buNone/>
        <a:defRPr sz="1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63" indent="-89063" algn="l" defTabSz="3562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1pPr>
      <a:lvl2pPr marL="267188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45313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79" kern="1200">
          <a:solidFill>
            <a:schemeClr val="tx1"/>
          </a:solidFill>
          <a:latin typeface="+mn-lt"/>
          <a:ea typeface="+mn-ea"/>
          <a:cs typeface="+mn-cs"/>
        </a:defRPr>
      </a:lvl3pPr>
      <a:lvl4pPr marL="623438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4pPr>
      <a:lvl5pPr marL="801563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5pPr>
      <a:lvl6pPr marL="979688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6pPr>
      <a:lvl7pPr marL="1157813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7pPr>
      <a:lvl8pPr marL="1335938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8pPr>
      <a:lvl9pPr marL="1514064" indent="-89063" algn="l" defTabSz="356250" rtl="0" eaLnBrk="1" latinLnBrk="0" hangingPunct="1">
        <a:lnSpc>
          <a:spcPct val="90000"/>
        </a:lnSpc>
        <a:spcBef>
          <a:spcPts val="195"/>
        </a:spcBef>
        <a:buFont typeface="Arial" panose="020B0604020202020204" pitchFamily="34" charset="0"/>
        <a:buChar char="•"/>
        <a:defRPr sz="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1pPr>
      <a:lvl2pPr marL="178125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2pPr>
      <a:lvl3pPr marL="356250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3pPr>
      <a:lvl4pPr marL="534375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4pPr>
      <a:lvl5pPr marL="712500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5pPr>
      <a:lvl6pPr marL="890626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6pPr>
      <a:lvl7pPr marL="1068751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7pPr>
      <a:lvl8pPr marL="1246876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8pPr>
      <a:lvl9pPr marL="1425001" algn="l" defTabSz="356250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g"/><Relationship Id="rId7" Type="http://schemas.microsoft.com/office/2007/relationships/hdphoto" Target="../media/hdphoto1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jpg"/><Relationship Id="rId4" Type="http://schemas.openxmlformats.org/officeDocument/2006/relationships/image" Target="../media/image17.jpg"/><Relationship Id="rId9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g"/><Relationship Id="rId7" Type="http://schemas.microsoft.com/office/2007/relationships/hdphoto" Target="../media/hdphoto17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jpg"/><Relationship Id="rId4" Type="http://schemas.openxmlformats.org/officeDocument/2006/relationships/image" Target="../media/image17.jpg"/><Relationship Id="rId9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g"/><Relationship Id="rId7" Type="http://schemas.microsoft.com/office/2007/relationships/hdphoto" Target="../media/hdphoto1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jpg"/><Relationship Id="rId4" Type="http://schemas.openxmlformats.org/officeDocument/2006/relationships/image" Target="../media/image17.jpg"/><Relationship Id="rId9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g"/><Relationship Id="rId7" Type="http://schemas.microsoft.com/office/2007/relationships/hdphoto" Target="../media/hdphoto1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jpg"/><Relationship Id="rId4" Type="http://schemas.openxmlformats.org/officeDocument/2006/relationships/image" Target="../media/image17.jpg"/><Relationship Id="rId9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9.wdp"/><Relationship Id="rId3" Type="http://schemas.openxmlformats.org/officeDocument/2006/relationships/image" Target="../media/image7.jpg"/><Relationship Id="rId7" Type="http://schemas.microsoft.com/office/2007/relationships/hdphoto" Target="../media/hdphoto13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4.wdp"/><Relationship Id="rId5" Type="http://schemas.microsoft.com/office/2007/relationships/hdphoto" Target="../media/hdphoto20.wdp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8.png"/><Relationship Id="rId3" Type="http://schemas.openxmlformats.org/officeDocument/2006/relationships/image" Target="../media/image7.jpg"/><Relationship Id="rId7" Type="http://schemas.openxmlformats.org/officeDocument/2006/relationships/image" Target="../media/image16.png"/><Relationship Id="rId12" Type="http://schemas.microsoft.com/office/2007/relationships/hdphoto" Target="../media/hdphoto2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microsoft.com/office/2007/relationships/hdphoto" Target="../media/hdphoto19.wdp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14" Type="http://schemas.microsoft.com/office/2007/relationships/hdphoto" Target="../media/hdphoto22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microsoft.com/office/2007/relationships/hdphoto" Target="../media/hdphoto18.wdp"/><Relationship Id="rId10" Type="http://schemas.microsoft.com/office/2007/relationships/hdphoto" Target="../media/hdphoto21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microsoft.com/office/2007/relationships/hdphoto" Target="../media/hdphoto18.wdp"/><Relationship Id="rId10" Type="http://schemas.microsoft.com/office/2007/relationships/hdphoto" Target="../media/hdphoto21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g"/><Relationship Id="rId7" Type="http://schemas.microsoft.com/office/2007/relationships/hdphoto" Target="../media/hdphoto1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jpg"/><Relationship Id="rId4" Type="http://schemas.openxmlformats.org/officeDocument/2006/relationships/image" Target="../media/image17.jpg"/><Relationship Id="rId9" Type="http://schemas.microsoft.com/office/2007/relationships/hdphoto" Target="../media/hdphoto19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microsoft.com/office/2007/relationships/hdphoto" Target="../media/hdphoto4.wdp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0.wdp"/><Relationship Id="rId3" Type="http://schemas.openxmlformats.org/officeDocument/2006/relationships/image" Target="../media/image7.jp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5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8.wdp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microsoft.com/office/2007/relationships/hdphoto" Target="../media/hdphoto13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12.wdp"/><Relationship Id="rId4" Type="http://schemas.microsoft.com/office/2007/relationships/hdphoto" Target="../media/hdphoto6.wdp"/><Relationship Id="rId9" Type="http://schemas.openxmlformats.org/officeDocument/2006/relationships/image" Target="../media/image14.png"/><Relationship Id="rId1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5.wd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1.wd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14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18.wdp"/><Relationship Id="rId4" Type="http://schemas.microsoft.com/office/2007/relationships/hdphoto" Target="../media/hdphoto16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19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microsoft.com/office/2007/relationships/hdphoto" Target="../media/hdphoto14.wdp"/><Relationship Id="rId4" Type="http://schemas.microsoft.com/office/2007/relationships/hdphoto" Target="../media/hdphoto16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86F89-5476-4A33-9DFF-A70749DE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3" y="-8665534"/>
            <a:ext cx="44937109" cy="20002827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0F2EDA2-EEF8-443D-8102-BF66D4B68208}"/>
              </a:ext>
            </a:extLst>
          </p:cNvPr>
          <p:cNvSpPr/>
          <p:nvPr/>
        </p:nvSpPr>
        <p:spPr>
          <a:xfrm rot="5400000">
            <a:off x="-8292849" y="-7651154"/>
            <a:ext cx="9838693" cy="10857457"/>
          </a:xfrm>
          <a:prstGeom prst="hexagon">
            <a:avLst/>
          </a:prstGeom>
          <a:solidFill>
            <a:srgbClr val="92D0E9">
              <a:alpha val="98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7962-4B83-474D-9ADA-DC8D99B0DF08}"/>
              </a:ext>
            </a:extLst>
          </p:cNvPr>
          <p:cNvSpPr txBox="1"/>
          <p:nvPr/>
        </p:nvSpPr>
        <p:spPr>
          <a:xfrm>
            <a:off x="-8108815" y="-3362040"/>
            <a:ext cx="2363994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ID   :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17785-49CA-4771-BDB3-D71CDEFD7E69}"/>
              </a:ext>
            </a:extLst>
          </p:cNvPr>
          <p:cNvSpPr txBox="1"/>
          <p:nvPr/>
        </p:nvSpPr>
        <p:spPr>
          <a:xfrm>
            <a:off x="-8162278" y="-1579722"/>
            <a:ext cx="2600342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PW :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98A051D-CC83-403F-8AD0-D16EBC38AD78}"/>
              </a:ext>
            </a:extLst>
          </p:cNvPr>
          <p:cNvSpPr/>
          <p:nvPr/>
        </p:nvSpPr>
        <p:spPr>
          <a:xfrm>
            <a:off x="-19415598" y="4235389"/>
            <a:ext cx="13914622" cy="7101909"/>
          </a:xfrm>
          <a:prstGeom prst="rtTriangle">
            <a:avLst/>
          </a:prstGeom>
          <a:solidFill>
            <a:srgbClr val="92D0E9">
              <a:alpha val="68000"/>
            </a:srgb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8D5D1-FF90-469F-AF6C-2117E6729BEE}"/>
              </a:ext>
            </a:extLst>
          </p:cNvPr>
          <p:cNvSpPr txBox="1"/>
          <p:nvPr/>
        </p:nvSpPr>
        <p:spPr>
          <a:xfrm>
            <a:off x="-18630478" y="7296254"/>
            <a:ext cx="6872606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Attendance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EFCFD-D1FA-430F-8EF7-DADB28BA3FC6}"/>
              </a:ext>
            </a:extLst>
          </p:cNvPr>
          <p:cNvSpPr txBox="1"/>
          <p:nvPr/>
        </p:nvSpPr>
        <p:spPr>
          <a:xfrm>
            <a:off x="-18630484" y="8354425"/>
            <a:ext cx="8169471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Management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51075E-F4B9-42B9-A637-461DE015378C}"/>
              </a:ext>
            </a:extLst>
          </p:cNvPr>
          <p:cNvSpPr txBox="1"/>
          <p:nvPr/>
        </p:nvSpPr>
        <p:spPr>
          <a:xfrm>
            <a:off x="-18600321" y="9386655"/>
            <a:ext cx="8169471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System</a:t>
            </a:r>
            <a:endParaRPr lang="en-PK" sz="938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42307F-3616-43BB-83E7-6510A1DB5BD9}"/>
              </a:ext>
            </a:extLst>
          </p:cNvPr>
          <p:cNvCxnSpPr>
            <a:cxnSpLocks/>
          </p:cNvCxnSpPr>
          <p:nvPr/>
        </p:nvCxnSpPr>
        <p:spPr>
          <a:xfrm>
            <a:off x="-5520981" y="-2252957"/>
            <a:ext cx="680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21CCFD-2AC0-4BBB-9796-4FB9C17AACF7}"/>
              </a:ext>
            </a:extLst>
          </p:cNvPr>
          <p:cNvCxnSpPr>
            <a:cxnSpLocks/>
          </p:cNvCxnSpPr>
          <p:nvPr/>
        </p:nvCxnSpPr>
        <p:spPr>
          <a:xfrm>
            <a:off x="-5368581" y="-576557"/>
            <a:ext cx="680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770908-12A8-4E94-93AF-D074F79F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961" y1="34766" x2="59961" y2="34766"/>
                        <a14:foregroundMark x1="27148" y1="47070" x2="27148" y2="47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675" y="-688810"/>
            <a:ext cx="5789507" cy="47808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E9614A-489F-4EB6-92B1-9BC2CDBA035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493" y="5413400"/>
            <a:ext cx="2600342" cy="2650755"/>
          </a:xfrm>
          <a:prstGeom prst="rect">
            <a:avLst/>
          </a:prstGeom>
          <a:noFill/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A5CF6F50-978B-4D80-8DF7-FCE5C3785613}"/>
              </a:ext>
            </a:extLst>
          </p:cNvPr>
          <p:cNvSpPr/>
          <p:nvPr/>
        </p:nvSpPr>
        <p:spPr>
          <a:xfrm rot="16200000">
            <a:off x="14722443" y="4638195"/>
            <a:ext cx="5796442" cy="6296296"/>
          </a:xfrm>
          <a:prstGeom prst="hexagon">
            <a:avLst/>
          </a:prstGeom>
          <a:solidFill>
            <a:srgbClr val="00B0F0">
              <a:alpha val="34000"/>
            </a:srgbClr>
          </a:solidFill>
          <a:ln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845A8208-940C-4071-8CAB-DCBB4749F790}"/>
              </a:ext>
            </a:extLst>
          </p:cNvPr>
          <p:cNvSpPr/>
          <p:nvPr/>
        </p:nvSpPr>
        <p:spPr>
          <a:xfrm rot="16200000">
            <a:off x="17870593" y="-342698"/>
            <a:ext cx="5796442" cy="6296296"/>
          </a:xfrm>
          <a:prstGeom prst="hexagon">
            <a:avLst/>
          </a:prstGeom>
          <a:solidFill>
            <a:srgbClr val="00B0F0">
              <a:alpha val="29000"/>
            </a:srgbClr>
          </a:solidFill>
          <a:ln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4BDE9F-BAAD-4FA2-8A00-65CCAA4D3A81}"/>
              </a:ext>
            </a:extLst>
          </p:cNvPr>
          <p:cNvSpPr txBox="1"/>
          <p:nvPr/>
        </p:nvSpPr>
        <p:spPr>
          <a:xfrm>
            <a:off x="18906116" y="2667775"/>
            <a:ext cx="4511573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Teacher</a:t>
            </a:r>
            <a:endParaRPr lang="en-PK" sz="938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2C3B6E-B476-45F4-B8A0-131A8602CC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382" y="528452"/>
            <a:ext cx="2346373" cy="2139324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837DB016-76A1-450E-9B4E-2A25A5773D91}"/>
              </a:ext>
            </a:extLst>
          </p:cNvPr>
          <p:cNvSpPr/>
          <p:nvPr/>
        </p:nvSpPr>
        <p:spPr>
          <a:xfrm rot="16200000">
            <a:off x="11513146" y="-342698"/>
            <a:ext cx="5796442" cy="6296296"/>
          </a:xfrm>
          <a:prstGeom prst="hexagon">
            <a:avLst/>
          </a:prstGeom>
          <a:solidFill>
            <a:srgbClr val="00B0F0">
              <a:alpha val="40000"/>
            </a:srgbClr>
          </a:solidFill>
          <a:ln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136B1-C6AA-45A1-AD23-7F1C93E70A4B}"/>
              </a:ext>
            </a:extLst>
          </p:cNvPr>
          <p:cNvSpPr txBox="1"/>
          <p:nvPr/>
        </p:nvSpPr>
        <p:spPr>
          <a:xfrm>
            <a:off x="12975580" y="2822707"/>
            <a:ext cx="4511573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Admin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6B891-88DD-4B14-BED8-A2D1DCB3DA01}"/>
              </a:ext>
            </a:extLst>
          </p:cNvPr>
          <p:cNvSpPr txBox="1"/>
          <p:nvPr/>
        </p:nvSpPr>
        <p:spPr>
          <a:xfrm>
            <a:off x="15836487" y="8064155"/>
            <a:ext cx="4511573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Student</a:t>
            </a:r>
            <a:endParaRPr lang="en-PK" sz="938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4225C8-5595-44FB-8FFA-D49C2D5F7278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4112" y="-6120826"/>
            <a:ext cx="2621217" cy="23294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5FDBEE-13EA-48DA-9F73-1AD492028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1714" y="-8385715"/>
            <a:ext cx="1626369" cy="162636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CD718AE-F5BD-4193-BDD4-B84417190CB0}"/>
              </a:ext>
            </a:extLst>
          </p:cNvPr>
          <p:cNvSpPr/>
          <p:nvPr/>
        </p:nvSpPr>
        <p:spPr>
          <a:xfrm rot="16200000">
            <a:off x="-17248562" y="-9541733"/>
            <a:ext cx="4421987" cy="6296294"/>
          </a:xfrm>
          <a:custGeom>
            <a:avLst/>
            <a:gdLst>
              <a:gd name="connsiteX0" fmla="*/ 4421987 w 4421987"/>
              <a:gd name="connsiteY0" fmla="*/ 162186 h 6296294"/>
              <a:gd name="connsiteX1" fmla="*/ 4421987 w 4421987"/>
              <a:gd name="connsiteY1" fmla="*/ 6134108 h 6296294"/>
              <a:gd name="connsiteX2" fmla="*/ 4347332 w 4421987"/>
              <a:gd name="connsiteY2" fmla="*/ 6296294 h 6296294"/>
              <a:gd name="connsiteX3" fmla="*/ 1449111 w 4421987"/>
              <a:gd name="connsiteY3" fmla="*/ 6296294 h 6296294"/>
              <a:gd name="connsiteX4" fmla="*/ 0 w 4421987"/>
              <a:gd name="connsiteY4" fmla="*/ 3148147 h 6296294"/>
              <a:gd name="connsiteX5" fmla="*/ 1449111 w 4421987"/>
              <a:gd name="connsiteY5" fmla="*/ 0 h 6296294"/>
              <a:gd name="connsiteX6" fmla="*/ 4347332 w 4421987"/>
              <a:gd name="connsiteY6" fmla="*/ 0 h 62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987" h="6296294">
                <a:moveTo>
                  <a:pt x="4421987" y="162186"/>
                </a:moveTo>
                <a:lnTo>
                  <a:pt x="4421987" y="6134108"/>
                </a:lnTo>
                <a:lnTo>
                  <a:pt x="4347332" y="6296294"/>
                </a:lnTo>
                <a:lnTo>
                  <a:pt x="1449111" y="6296294"/>
                </a:lnTo>
                <a:lnTo>
                  <a:pt x="0" y="3148147"/>
                </a:lnTo>
                <a:lnTo>
                  <a:pt x="1449111" y="0"/>
                </a:lnTo>
                <a:lnTo>
                  <a:pt x="4347332" y="0"/>
                </a:lnTo>
                <a:close/>
              </a:path>
            </a:pathLst>
          </a:custGeom>
          <a:solidFill>
            <a:srgbClr val="00B0F0">
              <a:alpha val="34000"/>
            </a:srgbClr>
          </a:solidFill>
          <a:ln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1CD13E-FD22-44F1-97D5-25C902263D31}"/>
              </a:ext>
            </a:extLst>
          </p:cNvPr>
          <p:cNvSpPr txBox="1"/>
          <p:nvPr/>
        </p:nvSpPr>
        <p:spPr>
          <a:xfrm>
            <a:off x="-16090721" y="-6698392"/>
            <a:ext cx="2516191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Exit</a:t>
            </a:r>
            <a:endParaRPr lang="en-PK" sz="93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4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9730A-9A8E-45CC-A034-05F954DFA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7" cy="20298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>
            <a:off x="-15603071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094E94">
                  <a:alpha val="3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6D863C-553E-4E4C-9B7E-560E991086B6}"/>
              </a:ext>
            </a:extLst>
          </p:cNvPr>
          <p:cNvGrpSpPr/>
          <p:nvPr/>
        </p:nvGrpSpPr>
        <p:grpSpPr>
          <a:xfrm>
            <a:off x="-15603072" y="-7052535"/>
            <a:ext cx="13145620" cy="2652606"/>
            <a:chOff x="-15603072" y="-6930615"/>
            <a:chExt cx="13145620" cy="2652606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CA84C403-02A0-4E2F-96B7-A034EDC3578B}"/>
                </a:ext>
              </a:extLst>
            </p:cNvPr>
            <p:cNvSpPr/>
            <p:nvPr/>
          </p:nvSpPr>
          <p:spPr>
            <a:xfrm>
              <a:off x="-15603072" y="-6930615"/>
              <a:ext cx="13145620" cy="2652606"/>
            </a:xfrm>
            <a:prstGeom prst="homePlate">
              <a:avLst/>
            </a:prstGeom>
            <a:solidFill>
              <a:srgbClr val="B1669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08F48E-EE40-466C-9DDA-B421699003D8}"/>
                </a:ext>
              </a:extLst>
            </p:cNvPr>
            <p:cNvSpPr txBox="1"/>
            <p:nvPr/>
          </p:nvSpPr>
          <p:spPr>
            <a:xfrm>
              <a:off x="-11312210" y="-6399735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Attendance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C40699-7930-4F9F-802F-D2CC25A9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78628" y="-6747735"/>
              <a:ext cx="2566418" cy="216164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B73C0F-0D95-439F-9AE5-3F77F13BEC7C}"/>
              </a:ext>
            </a:extLst>
          </p:cNvPr>
          <p:cNvGrpSpPr/>
          <p:nvPr/>
        </p:nvGrpSpPr>
        <p:grpSpPr>
          <a:xfrm>
            <a:off x="16168445" y="-7157237"/>
            <a:ext cx="13145620" cy="2879228"/>
            <a:chOff x="-473635" y="-207465"/>
            <a:chExt cx="13145620" cy="2879228"/>
          </a:xfrm>
        </p:grpSpPr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49BA681A-ECF3-44D1-B5BE-F9C0CAC32AEC}"/>
                </a:ext>
              </a:extLst>
            </p:cNvPr>
            <p:cNvSpPr/>
            <p:nvPr/>
          </p:nvSpPr>
          <p:spPr>
            <a:xfrm rot="10800000">
              <a:off x="-473635" y="-56952"/>
              <a:ext cx="13145620" cy="2652606"/>
            </a:xfrm>
            <a:prstGeom prst="homePlate">
              <a:avLst/>
            </a:prstGeom>
            <a:solidFill>
              <a:srgbClr val="92D0E9">
                <a:alpha val="76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71499A-FB05-48B8-A85E-28EC7CE5B2BC}"/>
                </a:ext>
              </a:extLst>
            </p:cNvPr>
            <p:cNvSpPr txBox="1"/>
            <p:nvPr/>
          </p:nvSpPr>
          <p:spPr>
            <a:xfrm>
              <a:off x="3984428" y="704087"/>
              <a:ext cx="44733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Home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947BC5-387B-4840-AF8C-8E50CBFE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5000" l="1000" r="94000">
                          <a14:foregroundMark x1="50000" y1="17333" x2="50000" y2="17333"/>
                          <a14:foregroundMark x1="25000" y1="21000" x2="25000" y2="2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999" y="-207465"/>
              <a:ext cx="2719914" cy="287922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BFE197-3E07-46E9-AB6F-AFB954636D0E}"/>
              </a:ext>
            </a:extLst>
          </p:cNvPr>
          <p:cNvGrpSpPr/>
          <p:nvPr/>
        </p:nvGrpSpPr>
        <p:grpSpPr>
          <a:xfrm>
            <a:off x="-2484212" y="-3536239"/>
            <a:ext cx="18652657" cy="6901874"/>
            <a:chOff x="-3385823" y="-2668567"/>
            <a:chExt cx="18652657" cy="69018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32FB7D-8D06-4D1D-B4E2-CB717720AD52}"/>
                </a:ext>
              </a:extLst>
            </p:cNvPr>
            <p:cNvSpPr txBox="1"/>
            <p:nvPr/>
          </p:nvSpPr>
          <p:spPr>
            <a:xfrm>
              <a:off x="-3385823" y="-2668567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Year         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B4FA0-F5C2-4E18-B808-3779467DF3A5}"/>
                </a:ext>
              </a:extLst>
            </p:cNvPr>
            <p:cNvSpPr txBox="1"/>
            <p:nvPr/>
          </p:nvSpPr>
          <p:spPr>
            <a:xfrm>
              <a:off x="-3324863" y="-453454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Depart    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CB6063-D8FE-4732-B699-00FDE09FACAC}"/>
                </a:ext>
              </a:extLst>
            </p:cNvPr>
            <p:cNvSpPr txBox="1"/>
            <p:nvPr/>
          </p:nvSpPr>
          <p:spPr>
            <a:xfrm>
              <a:off x="-3385823" y="2371259"/>
              <a:ext cx="84455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Semester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F7006C-068D-43D9-BEE9-9385C75CEEA4}"/>
                </a:ext>
              </a:extLst>
            </p:cNvPr>
            <p:cNvSpPr/>
            <p:nvPr/>
          </p:nvSpPr>
          <p:spPr>
            <a:xfrm>
              <a:off x="5059680" y="-2668566"/>
              <a:ext cx="10207154" cy="1768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EBA25F-C641-41A8-A146-58599A57F23D}"/>
                </a:ext>
              </a:extLst>
            </p:cNvPr>
            <p:cNvSpPr/>
            <p:nvPr/>
          </p:nvSpPr>
          <p:spPr>
            <a:xfrm>
              <a:off x="5059680" y="-156832"/>
              <a:ext cx="10207154" cy="1768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64E251-8C06-458D-9749-A9085442F843}"/>
                </a:ext>
              </a:extLst>
            </p:cNvPr>
            <p:cNvSpPr/>
            <p:nvPr/>
          </p:nvSpPr>
          <p:spPr>
            <a:xfrm>
              <a:off x="5059680" y="2113223"/>
              <a:ext cx="10207154" cy="1768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D66928-2D1E-4850-AD93-D03BE85D851D}"/>
              </a:ext>
            </a:extLst>
          </p:cNvPr>
          <p:cNvGrpSpPr/>
          <p:nvPr/>
        </p:nvGrpSpPr>
        <p:grpSpPr>
          <a:xfrm>
            <a:off x="-2255520" y="4553098"/>
            <a:ext cx="18509340" cy="1812105"/>
            <a:chOff x="-2987040" y="6085524"/>
            <a:chExt cx="18509340" cy="181210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3C735D2-1590-40FA-BBB4-1EEE8E180616}"/>
                </a:ext>
              </a:extLst>
            </p:cNvPr>
            <p:cNvSpPr/>
            <p:nvPr/>
          </p:nvSpPr>
          <p:spPr>
            <a:xfrm>
              <a:off x="-2987040" y="6278880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B04C35-6DC3-4C9E-A75A-5D66B5BA22A0}"/>
                </a:ext>
              </a:extLst>
            </p:cNvPr>
            <p:cNvSpPr txBox="1"/>
            <p:nvPr/>
          </p:nvSpPr>
          <p:spPr>
            <a:xfrm>
              <a:off x="-2206187" y="6220332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Submit</a:t>
              </a:r>
              <a:endParaRPr lang="en-PK" sz="9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C855A6-D806-4823-9A43-A6FC8BD8FB4E}"/>
                </a:ext>
              </a:extLst>
            </p:cNvPr>
            <p:cNvSpPr/>
            <p:nvPr/>
          </p:nvSpPr>
          <p:spPr>
            <a:xfrm>
              <a:off x="9658514" y="6144072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2A3AF-EF28-4235-8D13-86360BC4915E}"/>
                </a:ext>
              </a:extLst>
            </p:cNvPr>
            <p:cNvSpPr txBox="1"/>
            <p:nvPr/>
          </p:nvSpPr>
          <p:spPr>
            <a:xfrm>
              <a:off x="11048967" y="6085524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Close</a:t>
              </a:r>
              <a:endParaRPr lang="en-PK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018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9730A-9A8E-45CC-A034-05F954DFA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7" cy="20298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>
            <a:off x="-15603071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094E94">
                  <a:alpha val="3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6D863C-553E-4E4C-9B7E-560E991086B6}"/>
              </a:ext>
            </a:extLst>
          </p:cNvPr>
          <p:cNvGrpSpPr/>
          <p:nvPr/>
        </p:nvGrpSpPr>
        <p:grpSpPr>
          <a:xfrm>
            <a:off x="-15603072" y="-7052535"/>
            <a:ext cx="13145620" cy="2652606"/>
            <a:chOff x="-15603072" y="-6930615"/>
            <a:chExt cx="13145620" cy="2652606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CA84C403-02A0-4E2F-96B7-A034EDC3578B}"/>
                </a:ext>
              </a:extLst>
            </p:cNvPr>
            <p:cNvSpPr/>
            <p:nvPr/>
          </p:nvSpPr>
          <p:spPr>
            <a:xfrm>
              <a:off x="-15603072" y="-6930615"/>
              <a:ext cx="13145620" cy="2652606"/>
            </a:xfrm>
            <a:prstGeom prst="homePlate">
              <a:avLst/>
            </a:prstGeom>
            <a:solidFill>
              <a:srgbClr val="B1669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08F48E-EE40-466C-9DDA-B421699003D8}"/>
                </a:ext>
              </a:extLst>
            </p:cNvPr>
            <p:cNvSpPr txBox="1"/>
            <p:nvPr/>
          </p:nvSpPr>
          <p:spPr>
            <a:xfrm>
              <a:off x="-11312210" y="-6399735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Attendance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C40699-7930-4F9F-802F-D2CC25A9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78628" y="-6747735"/>
              <a:ext cx="2566418" cy="216164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B73C0F-0D95-439F-9AE5-3F77F13BEC7C}"/>
              </a:ext>
            </a:extLst>
          </p:cNvPr>
          <p:cNvGrpSpPr/>
          <p:nvPr/>
        </p:nvGrpSpPr>
        <p:grpSpPr>
          <a:xfrm>
            <a:off x="16168445" y="-7157237"/>
            <a:ext cx="13145620" cy="2879228"/>
            <a:chOff x="-473635" y="-207465"/>
            <a:chExt cx="13145620" cy="2879228"/>
          </a:xfrm>
        </p:grpSpPr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49BA681A-ECF3-44D1-B5BE-F9C0CAC32AEC}"/>
                </a:ext>
              </a:extLst>
            </p:cNvPr>
            <p:cNvSpPr/>
            <p:nvPr/>
          </p:nvSpPr>
          <p:spPr>
            <a:xfrm rot="10800000">
              <a:off x="-473635" y="-56952"/>
              <a:ext cx="13145620" cy="2652606"/>
            </a:xfrm>
            <a:prstGeom prst="homePlate">
              <a:avLst/>
            </a:prstGeom>
            <a:solidFill>
              <a:srgbClr val="92D0E9">
                <a:alpha val="76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947BC5-387B-4840-AF8C-8E50CBFE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5000" l="1000" r="94000">
                          <a14:foregroundMark x1="50000" y1="17333" x2="50000" y2="17333"/>
                          <a14:foregroundMark x1="25000" y1="21000" x2="25000" y2="2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999" y="-207465"/>
              <a:ext cx="2719914" cy="287922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BFE197-3E07-46E9-AB6F-AFB954636D0E}"/>
              </a:ext>
            </a:extLst>
          </p:cNvPr>
          <p:cNvGrpSpPr/>
          <p:nvPr/>
        </p:nvGrpSpPr>
        <p:grpSpPr>
          <a:xfrm>
            <a:off x="-2484212" y="-3475279"/>
            <a:ext cx="8445503" cy="6901874"/>
            <a:chOff x="-3385823" y="-2668567"/>
            <a:chExt cx="8445503" cy="69018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32FB7D-8D06-4D1D-B4E2-CB717720AD52}"/>
                </a:ext>
              </a:extLst>
            </p:cNvPr>
            <p:cNvSpPr txBox="1"/>
            <p:nvPr/>
          </p:nvSpPr>
          <p:spPr>
            <a:xfrm>
              <a:off x="-3385823" y="-2668567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Year         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B4FA0-F5C2-4E18-B808-3779467DF3A5}"/>
                </a:ext>
              </a:extLst>
            </p:cNvPr>
            <p:cNvSpPr txBox="1"/>
            <p:nvPr/>
          </p:nvSpPr>
          <p:spPr>
            <a:xfrm>
              <a:off x="-3324863" y="-453454"/>
              <a:ext cx="7349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Depart    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CB6063-D8FE-4732-B699-00FDE09FACAC}"/>
                </a:ext>
              </a:extLst>
            </p:cNvPr>
            <p:cNvSpPr txBox="1"/>
            <p:nvPr/>
          </p:nvSpPr>
          <p:spPr>
            <a:xfrm>
              <a:off x="-3385823" y="2371259"/>
              <a:ext cx="844550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</a:rPr>
                <a:t>Semester   :</a:t>
              </a:r>
              <a:endParaRPr lang="en-PK" sz="1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9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9730A-9A8E-45CC-A034-05F954DFA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7" cy="20298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>
            <a:off x="-15603071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094E94">
                  <a:alpha val="3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F3071B-A315-4B01-B6F5-1C59CDDB57CD}"/>
              </a:ext>
            </a:extLst>
          </p:cNvPr>
          <p:cNvGrpSpPr/>
          <p:nvPr/>
        </p:nvGrpSpPr>
        <p:grpSpPr>
          <a:xfrm>
            <a:off x="-15603072" y="-8496277"/>
            <a:ext cx="44917137" cy="2879228"/>
            <a:chOff x="-15603072" y="-7157237"/>
            <a:chExt cx="44917137" cy="28792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6D863C-553E-4E4C-9B7E-560E991086B6}"/>
                </a:ext>
              </a:extLst>
            </p:cNvPr>
            <p:cNvGrpSpPr/>
            <p:nvPr/>
          </p:nvGrpSpPr>
          <p:grpSpPr>
            <a:xfrm>
              <a:off x="-15603072" y="-7052535"/>
              <a:ext cx="13145620" cy="2652606"/>
              <a:chOff x="-15603072" y="-6930615"/>
              <a:chExt cx="13145620" cy="26526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CA84C403-02A0-4E2F-96B7-A034EDC3578B}"/>
                  </a:ext>
                </a:extLst>
              </p:cNvPr>
              <p:cNvSpPr/>
              <p:nvPr/>
            </p:nvSpPr>
            <p:spPr>
              <a:xfrm>
                <a:off x="-15603072" y="-6930615"/>
                <a:ext cx="13145620" cy="2652606"/>
              </a:xfrm>
              <a:prstGeom prst="homePlate">
                <a:avLst/>
              </a:prstGeom>
              <a:solidFill>
                <a:srgbClr val="B1669E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8F48E-EE40-466C-9DDA-B421699003D8}"/>
                  </a:ext>
                </a:extLst>
              </p:cNvPr>
              <p:cNvSpPr txBox="1"/>
              <p:nvPr/>
            </p:nvSpPr>
            <p:spPr>
              <a:xfrm>
                <a:off x="-11312210" y="-6399735"/>
                <a:ext cx="734981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dirty="0">
                    <a:solidFill>
                      <a:schemeClr val="bg1"/>
                    </a:solidFill>
                  </a:rPr>
                  <a:t>Attendance</a:t>
                </a:r>
                <a:endParaRPr lang="en-PK" sz="11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C40699-7930-4F9F-802F-D2CC25A99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878628" y="-6747735"/>
                <a:ext cx="2566418" cy="216164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B73C0F-0D95-439F-9AE5-3F77F13BEC7C}"/>
                </a:ext>
              </a:extLst>
            </p:cNvPr>
            <p:cNvGrpSpPr/>
            <p:nvPr/>
          </p:nvGrpSpPr>
          <p:grpSpPr>
            <a:xfrm>
              <a:off x="16168445" y="-7157237"/>
              <a:ext cx="13145620" cy="2879228"/>
              <a:chOff x="-473635" y="-207465"/>
              <a:chExt cx="13145620" cy="2879228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49BA681A-ECF3-44D1-B5BE-F9C0CAC32AEC}"/>
                  </a:ext>
                </a:extLst>
              </p:cNvPr>
              <p:cNvSpPr/>
              <p:nvPr/>
            </p:nvSpPr>
            <p:spPr>
              <a:xfrm rot="10800000">
                <a:off x="-473635" y="-56952"/>
                <a:ext cx="13145620" cy="2652606"/>
              </a:xfrm>
              <a:prstGeom prst="homePlate">
                <a:avLst/>
              </a:prstGeom>
              <a:solidFill>
                <a:srgbClr val="92D0E9">
                  <a:alpha val="76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947BC5-387B-4840-AF8C-8E50CBFE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5000" l="1000" r="94000">
                            <a14:foregroundMark x1="50000" y1="17333" x2="50000" y2="17333"/>
                            <a14:foregroundMark x1="25000" y1="21000" x2="250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3999" y="-207465"/>
                <a:ext cx="2719914" cy="2879228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632FB7D-8D06-4D1D-B4E2-CB717720AD52}"/>
              </a:ext>
            </a:extLst>
          </p:cNvPr>
          <p:cNvSpPr txBox="1"/>
          <p:nvPr/>
        </p:nvSpPr>
        <p:spPr>
          <a:xfrm>
            <a:off x="657341" y="-7324262"/>
            <a:ext cx="131456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Date : </a:t>
            </a:r>
            <a:endParaRPr lang="en-PK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4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9730A-9A8E-45CC-A034-05F954DFA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7" cy="20298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>
            <a:off x="-15603071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094E94">
                  <a:alpha val="3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F3071B-A315-4B01-B6F5-1C59CDDB57CD}"/>
              </a:ext>
            </a:extLst>
          </p:cNvPr>
          <p:cNvGrpSpPr/>
          <p:nvPr/>
        </p:nvGrpSpPr>
        <p:grpSpPr>
          <a:xfrm>
            <a:off x="-15603072" y="-8496277"/>
            <a:ext cx="44917137" cy="2879228"/>
            <a:chOff x="-15603072" y="-7157237"/>
            <a:chExt cx="44917137" cy="28792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6D863C-553E-4E4C-9B7E-560E991086B6}"/>
                </a:ext>
              </a:extLst>
            </p:cNvPr>
            <p:cNvGrpSpPr/>
            <p:nvPr/>
          </p:nvGrpSpPr>
          <p:grpSpPr>
            <a:xfrm>
              <a:off x="-15603072" y="-7052535"/>
              <a:ext cx="13145620" cy="2652606"/>
              <a:chOff x="-15603072" y="-6930615"/>
              <a:chExt cx="13145620" cy="26526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CA84C403-02A0-4E2F-96B7-A034EDC3578B}"/>
                  </a:ext>
                </a:extLst>
              </p:cNvPr>
              <p:cNvSpPr/>
              <p:nvPr/>
            </p:nvSpPr>
            <p:spPr>
              <a:xfrm>
                <a:off x="-15603072" y="-6930615"/>
                <a:ext cx="13145620" cy="2652606"/>
              </a:xfrm>
              <a:prstGeom prst="homePlate">
                <a:avLst/>
              </a:prstGeom>
              <a:solidFill>
                <a:srgbClr val="B1669E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8F48E-EE40-466C-9DDA-B421699003D8}"/>
                  </a:ext>
                </a:extLst>
              </p:cNvPr>
              <p:cNvSpPr txBox="1"/>
              <p:nvPr/>
            </p:nvSpPr>
            <p:spPr>
              <a:xfrm>
                <a:off x="-11946295" y="-6367605"/>
                <a:ext cx="8915568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dirty="0">
                    <a:solidFill>
                      <a:schemeClr val="bg1"/>
                    </a:solidFill>
                  </a:rPr>
                  <a:t>Change PW</a:t>
                </a:r>
                <a:endParaRPr lang="en-PK" sz="115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B73C0F-0D95-439F-9AE5-3F77F13BEC7C}"/>
                </a:ext>
              </a:extLst>
            </p:cNvPr>
            <p:cNvGrpSpPr/>
            <p:nvPr/>
          </p:nvGrpSpPr>
          <p:grpSpPr>
            <a:xfrm>
              <a:off x="16168445" y="-7157237"/>
              <a:ext cx="13145620" cy="2879228"/>
              <a:chOff x="-473635" y="-207465"/>
              <a:chExt cx="13145620" cy="2879228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49BA681A-ECF3-44D1-B5BE-F9C0CAC32AEC}"/>
                  </a:ext>
                </a:extLst>
              </p:cNvPr>
              <p:cNvSpPr/>
              <p:nvPr/>
            </p:nvSpPr>
            <p:spPr>
              <a:xfrm rot="10800000">
                <a:off x="-473635" y="-56952"/>
                <a:ext cx="13145620" cy="2652606"/>
              </a:xfrm>
              <a:prstGeom prst="homePlate">
                <a:avLst/>
              </a:prstGeom>
              <a:solidFill>
                <a:srgbClr val="92D0E9">
                  <a:alpha val="76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947BC5-387B-4840-AF8C-8E50CBFE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5000" l="1000" r="94000">
                            <a14:foregroundMark x1="50000" y1="17333" x2="50000" y2="17333"/>
                            <a14:foregroundMark x1="25000" y1="21000" x2="250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3999" y="-207465"/>
                <a:ext cx="2719914" cy="2879228"/>
              </a:xfrm>
              <a:prstGeom prst="rect">
                <a:avLst/>
              </a:prstGeom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735D2-1590-40FA-BBB4-1EEE8E180616}"/>
              </a:ext>
            </a:extLst>
          </p:cNvPr>
          <p:cNvSpPr/>
          <p:nvPr/>
        </p:nvSpPr>
        <p:spPr>
          <a:xfrm>
            <a:off x="-6535107" y="3683800"/>
            <a:ext cx="4868435" cy="161874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B04C35-6DC3-4C9E-A75A-5D66B5BA22A0}"/>
              </a:ext>
            </a:extLst>
          </p:cNvPr>
          <p:cNvSpPr txBox="1"/>
          <p:nvPr/>
        </p:nvSpPr>
        <p:spPr>
          <a:xfrm>
            <a:off x="-6535108" y="3625252"/>
            <a:ext cx="4077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Change</a:t>
            </a:r>
            <a:endParaRPr lang="en-PK" sz="9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855A6-D806-4823-9A43-A6FC8BD8FB4E}"/>
              </a:ext>
            </a:extLst>
          </p:cNvPr>
          <p:cNvSpPr/>
          <p:nvPr/>
        </p:nvSpPr>
        <p:spPr>
          <a:xfrm>
            <a:off x="11773645" y="3683800"/>
            <a:ext cx="4868435" cy="161874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2A3AF-EF28-4235-8D13-86360BC4915E}"/>
              </a:ext>
            </a:extLst>
          </p:cNvPr>
          <p:cNvSpPr txBox="1"/>
          <p:nvPr/>
        </p:nvSpPr>
        <p:spPr>
          <a:xfrm>
            <a:off x="12967682" y="3625252"/>
            <a:ext cx="384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Close</a:t>
            </a:r>
            <a:endParaRPr lang="en-PK" sz="9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677070-5EB2-4A03-A590-27FE67261D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5997" y="-8156796"/>
            <a:ext cx="2196427" cy="21287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174E9B-AB0D-4CC3-89D6-9B31A2DBFAAF}"/>
              </a:ext>
            </a:extLst>
          </p:cNvPr>
          <p:cNvGrpSpPr/>
          <p:nvPr/>
        </p:nvGrpSpPr>
        <p:grpSpPr>
          <a:xfrm>
            <a:off x="-7067310" y="-3238615"/>
            <a:ext cx="23709390" cy="1569660"/>
            <a:chOff x="-7067310" y="-3177655"/>
            <a:chExt cx="23709390" cy="1569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1BC6A2-1506-4B06-B88A-E7CD22A2A184}"/>
                </a:ext>
              </a:extLst>
            </p:cNvPr>
            <p:cNvSpPr txBox="1"/>
            <p:nvPr/>
          </p:nvSpPr>
          <p:spPr>
            <a:xfrm>
              <a:off x="-7067310" y="-3177655"/>
              <a:ext cx="99494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Current Password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B742508-2CE8-4F9D-B299-6A1329D06EC6}"/>
                </a:ext>
              </a:extLst>
            </p:cNvPr>
            <p:cNvCxnSpPr/>
            <p:nvPr/>
          </p:nvCxnSpPr>
          <p:spPr>
            <a:xfrm>
              <a:off x="3049587" y="-2095675"/>
              <a:ext cx="1359249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D391F3-CB2B-4D8B-9ED1-986289507F2E}"/>
              </a:ext>
            </a:extLst>
          </p:cNvPr>
          <p:cNvGrpSpPr/>
          <p:nvPr/>
        </p:nvGrpSpPr>
        <p:grpSpPr>
          <a:xfrm>
            <a:off x="-6793342" y="-212156"/>
            <a:ext cx="23435422" cy="1569660"/>
            <a:chOff x="-6899846" y="-892850"/>
            <a:chExt cx="23435422" cy="156966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3BED96-E955-4B5F-942C-03D419A889E7}"/>
                </a:ext>
              </a:extLst>
            </p:cNvPr>
            <p:cNvSpPr txBox="1"/>
            <p:nvPr/>
          </p:nvSpPr>
          <p:spPr>
            <a:xfrm>
              <a:off x="-6899846" y="-892850"/>
              <a:ext cx="99494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New Password     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4952EE-09D1-42E9-856E-3D9279F684DD}"/>
                </a:ext>
              </a:extLst>
            </p:cNvPr>
            <p:cNvCxnSpPr/>
            <p:nvPr/>
          </p:nvCxnSpPr>
          <p:spPr>
            <a:xfrm>
              <a:off x="2943083" y="250090"/>
              <a:ext cx="1359249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70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E91741-4466-4049-B83F-095ED8AA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42933" r="97200">
                        <a14:foregroundMark x1="51600" y1="80332" x2="50667" y2="66825"/>
                        <a14:foregroundMark x1="48267" y1="81043" x2="48533" y2="64692"/>
                        <a14:foregroundMark x1="46800" y1="75355" x2="49600" y2="77251"/>
                        <a14:foregroundMark x1="52667" y1="77725" x2="56133" y2="76303"/>
                        <a14:foregroundMark x1="46267" y1="80332" x2="48533" y2="80332"/>
                        <a14:foregroundMark x1="46267" y1="68009" x2="46133" y2="67536"/>
                        <a14:foregroundMark x1="51733" y1="81280" x2="54667" y2="80806"/>
                        <a14:foregroundMark x1="75067" y1="84597" x2="77867" y2="84597"/>
                        <a14:foregroundMark x1="76933" y1="80095" x2="79867" y2="79858"/>
                        <a14:foregroundMark x1="88533" y1="84123" x2="92400" y2="83412"/>
                        <a14:foregroundMark x1="89867" y1="77251" x2="92533" y2="77251"/>
                        <a14:foregroundMark x1="88667" y1="74171" x2="92800" y2="74171"/>
                        <a14:foregroundMark x1="87867" y1="69668" x2="91600" y2="69668"/>
                        <a14:foregroundMark x1="82933" y1="65166" x2="84400" y2="67536"/>
                        <a14:foregroundMark x1="81867" y1="60190" x2="84267" y2="60190"/>
                        <a14:foregroundMark x1="64533" y1="54265" x2="67200" y2="53555"/>
                        <a14:foregroundMark x1="64267" y1="50000" x2="66533" y2="49526"/>
                        <a14:foregroundMark x1="67867" y1="40521" x2="67333" y2="39100"/>
                        <a14:foregroundMark x1="60267" y1="50000" x2="59333" y2="47867"/>
                        <a14:foregroundMark x1="60400" y1="49289" x2="61733" y2="50948"/>
                        <a14:foregroundMark x1="62400" y1="51185" x2="64667" y2="49526"/>
                        <a14:backgroundMark x1="68667" y1="48578" x2="70800" y2="48815"/>
                        <a14:backgroundMark x1="66667" y1="38152" x2="66667" y2="40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18579" r="4686" b="13267"/>
          <a:stretch>
            <a:fillRect/>
          </a:stretch>
        </p:blipFill>
        <p:spPr>
          <a:xfrm>
            <a:off x="1146674" y="-9265919"/>
            <a:ext cx="24449356" cy="20792866"/>
          </a:xfrm>
          <a:custGeom>
            <a:avLst/>
            <a:gdLst>
              <a:gd name="connsiteX0" fmla="*/ 0 w 24970190"/>
              <a:gd name="connsiteY0" fmla="*/ 0 h 20067001"/>
              <a:gd name="connsiteX1" fmla="*/ 24970190 w 24970190"/>
              <a:gd name="connsiteY1" fmla="*/ 0 h 20067001"/>
              <a:gd name="connsiteX2" fmla="*/ 24970190 w 24970190"/>
              <a:gd name="connsiteY2" fmla="*/ 20067001 h 20067001"/>
              <a:gd name="connsiteX3" fmla="*/ 0 w 24970190"/>
              <a:gd name="connsiteY3" fmla="*/ 20067001 h 200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0190" h="20067001">
                <a:moveTo>
                  <a:pt x="0" y="0"/>
                </a:moveTo>
                <a:lnTo>
                  <a:pt x="24970190" y="0"/>
                </a:lnTo>
                <a:lnTo>
                  <a:pt x="24970190" y="20067001"/>
                </a:lnTo>
                <a:lnTo>
                  <a:pt x="0" y="20067001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A65083-7CBB-4F88-82DF-F5C231126C9E}"/>
              </a:ext>
            </a:extLst>
          </p:cNvPr>
          <p:cNvSpPr/>
          <p:nvPr/>
        </p:nvSpPr>
        <p:spPr>
          <a:xfrm>
            <a:off x="-19496847" y="-8763555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DDCCE4-26D7-4306-A19D-BEE0562BB9E6}"/>
              </a:ext>
            </a:extLst>
          </p:cNvPr>
          <p:cNvGrpSpPr/>
          <p:nvPr/>
        </p:nvGrpSpPr>
        <p:grpSpPr>
          <a:xfrm>
            <a:off x="-8022270" y="-4416957"/>
            <a:ext cx="17850173" cy="9208527"/>
            <a:chOff x="631212" y="723836"/>
            <a:chExt cx="3662495" cy="17670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E96A0D-BDCC-4699-9BCD-6C089A7066D2}"/>
                </a:ext>
              </a:extLst>
            </p:cNvPr>
            <p:cNvSpPr txBox="1"/>
            <p:nvPr/>
          </p:nvSpPr>
          <p:spPr>
            <a:xfrm>
              <a:off x="631212" y="723836"/>
              <a:ext cx="3662495" cy="1042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700" dirty="0">
                  <a:solidFill>
                    <a:schemeClr val="bg1"/>
                  </a:solidFill>
                  <a:latin typeface="Constantia" panose="02030602050306030303" pitchFamily="18" charset="0"/>
                </a:rPr>
                <a:t>Student</a:t>
              </a:r>
              <a:endParaRPr lang="en-PK" sz="34700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1B46C-CB52-4F13-A799-A67F918D661C}"/>
                </a:ext>
              </a:extLst>
            </p:cNvPr>
            <p:cNvSpPr txBox="1"/>
            <p:nvPr/>
          </p:nvSpPr>
          <p:spPr>
            <a:xfrm>
              <a:off x="872749" y="1448467"/>
              <a:ext cx="2420624" cy="1042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700" dirty="0">
                  <a:solidFill>
                    <a:schemeClr val="bg1"/>
                  </a:solidFill>
                  <a:latin typeface="Constantia" panose="02030602050306030303" pitchFamily="18" charset="0"/>
                </a:rPr>
                <a:t>Menu</a:t>
              </a:r>
              <a:endParaRPr lang="en-PK" sz="34700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D9798B-61F3-4F37-A7A6-15A109118190}"/>
              </a:ext>
            </a:extLst>
          </p:cNvPr>
          <p:cNvGrpSpPr/>
          <p:nvPr/>
        </p:nvGrpSpPr>
        <p:grpSpPr>
          <a:xfrm>
            <a:off x="-19342550" y="-8371594"/>
            <a:ext cx="10753175" cy="19576710"/>
            <a:chOff x="-19342550" y="-8371594"/>
            <a:chExt cx="10753175" cy="19576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40933D-BF52-4802-A30E-032FB270A69B}"/>
                </a:ext>
              </a:extLst>
            </p:cNvPr>
            <p:cNvGrpSpPr/>
            <p:nvPr/>
          </p:nvGrpSpPr>
          <p:grpSpPr>
            <a:xfrm>
              <a:off x="-14813149" y="596458"/>
              <a:ext cx="6108717" cy="6271146"/>
              <a:chOff x="18126190" y="-1364395"/>
              <a:chExt cx="6108717" cy="6271146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7679143-8F6F-42C6-BE25-2CE7C8AB4360}"/>
                  </a:ext>
                </a:extLst>
              </p:cNvPr>
              <p:cNvSpPr/>
              <p:nvPr/>
            </p:nvSpPr>
            <p:spPr>
              <a:xfrm rot="16230548">
                <a:off x="18044976" y="-128318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371D3B0-0E12-41DB-BA4F-870757ECB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6680" y1="24414" x2="46680" y2="244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4071" y="-990703"/>
                <a:ext cx="2632680" cy="269668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F96830-5687-4A07-B86F-EE1897D5872E}"/>
                </a:ext>
              </a:extLst>
            </p:cNvPr>
            <p:cNvGrpSpPr/>
            <p:nvPr/>
          </p:nvGrpSpPr>
          <p:grpSpPr>
            <a:xfrm>
              <a:off x="-14698092" y="-8371594"/>
              <a:ext cx="6108717" cy="6271146"/>
              <a:chOff x="8584181" y="-6343165"/>
              <a:chExt cx="6108717" cy="6271146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DB6DD651-C47B-47B8-B9F1-BF80924ABFA1}"/>
                  </a:ext>
                </a:extLst>
              </p:cNvPr>
              <p:cNvSpPr/>
              <p:nvPr/>
            </p:nvSpPr>
            <p:spPr>
              <a:xfrm rot="16185947">
                <a:off x="8502967" y="-626195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799987F-341B-4492-B393-D2F8D4529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1903" y="-5425441"/>
                <a:ext cx="2566418" cy="216164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F44030-2E4F-4AF8-ADF6-5EF0F2BE9E60}"/>
                </a:ext>
              </a:extLst>
            </p:cNvPr>
            <p:cNvGrpSpPr/>
            <p:nvPr/>
          </p:nvGrpSpPr>
          <p:grpSpPr>
            <a:xfrm>
              <a:off x="-19342550" y="4933970"/>
              <a:ext cx="6108717" cy="6271146"/>
              <a:chOff x="11740888" y="-1420358"/>
              <a:chExt cx="6108717" cy="627114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634557C-6DB6-4FD8-940F-CB2CE3C216DC}"/>
                  </a:ext>
                </a:extLst>
              </p:cNvPr>
              <p:cNvSpPr/>
              <p:nvPr/>
            </p:nvSpPr>
            <p:spPr>
              <a:xfrm rot="16230548">
                <a:off x="11659674" y="-1339144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7E7F3C-CABE-4968-9086-EF01A8977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>
                            <a14:foregroundMark x1="50222" y1="48889" x2="50222" y2="4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2334" y="-448953"/>
                <a:ext cx="1845794" cy="184579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BFB9821-1916-4C17-AB7A-326B422F7FDF}"/>
                </a:ext>
              </a:extLst>
            </p:cNvPr>
            <p:cNvGrpSpPr/>
            <p:nvPr/>
          </p:nvGrpSpPr>
          <p:grpSpPr>
            <a:xfrm>
              <a:off x="-19200948" y="-3909433"/>
              <a:ext cx="6108717" cy="6271146"/>
              <a:chOff x="-15538132" y="-10710713"/>
              <a:chExt cx="6108717" cy="6271146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9195378-ACB7-4356-B5B4-DBE17A02A9AA}"/>
                  </a:ext>
                </a:extLst>
              </p:cNvPr>
              <p:cNvSpPr/>
              <p:nvPr/>
            </p:nvSpPr>
            <p:spPr>
              <a:xfrm rot="16200000">
                <a:off x="-15619346" y="-10629499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A9E2A1A-534B-4A91-8EC3-BC303CDC1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FFFF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63910">
                <a:off x="-13867726" y="-10115527"/>
                <a:ext cx="2501205" cy="24241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497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A45B83-3EA1-44AE-94EC-BFBC3E172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4"/>
          <a:stretch>
            <a:fillRect/>
          </a:stretch>
        </p:blipFill>
        <p:spPr>
          <a:xfrm>
            <a:off x="-4186625" y="-8762416"/>
            <a:ext cx="30498767" cy="20096154"/>
          </a:xfrm>
          <a:custGeom>
            <a:avLst/>
            <a:gdLst>
              <a:gd name="connsiteX0" fmla="*/ 0 w 30498767"/>
              <a:gd name="connsiteY0" fmla="*/ 0 h 20096154"/>
              <a:gd name="connsiteX1" fmla="*/ 30498767 w 30498767"/>
              <a:gd name="connsiteY1" fmla="*/ 0 h 20096154"/>
              <a:gd name="connsiteX2" fmla="*/ 30498767 w 30498767"/>
              <a:gd name="connsiteY2" fmla="*/ 20096154 h 20096154"/>
              <a:gd name="connsiteX3" fmla="*/ 0 w 30498767"/>
              <a:gd name="connsiteY3" fmla="*/ 20096154 h 2009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8767" h="20096154">
                <a:moveTo>
                  <a:pt x="0" y="0"/>
                </a:moveTo>
                <a:lnTo>
                  <a:pt x="30498767" y="0"/>
                </a:lnTo>
                <a:lnTo>
                  <a:pt x="30498767" y="20096154"/>
                </a:lnTo>
                <a:lnTo>
                  <a:pt x="0" y="20096154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A65083-7CBB-4F88-82DF-F5C231126C9E}"/>
              </a:ext>
            </a:extLst>
          </p:cNvPr>
          <p:cNvSpPr/>
          <p:nvPr/>
        </p:nvSpPr>
        <p:spPr>
          <a:xfrm>
            <a:off x="-19370292" y="-8763555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96A0D-BDCC-4699-9BCD-6C089A7066D2}"/>
              </a:ext>
            </a:extLst>
          </p:cNvPr>
          <p:cNvSpPr txBox="1"/>
          <p:nvPr/>
        </p:nvSpPr>
        <p:spPr>
          <a:xfrm>
            <a:off x="-5646933" y="-8865160"/>
            <a:ext cx="17850173" cy="543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Student</a:t>
            </a:r>
            <a:endParaRPr lang="en-PK" sz="3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1B46C-CB52-4F13-A799-A67F918D661C}"/>
              </a:ext>
            </a:extLst>
          </p:cNvPr>
          <p:cNvSpPr txBox="1"/>
          <p:nvPr/>
        </p:nvSpPr>
        <p:spPr>
          <a:xfrm>
            <a:off x="-3963790" y="-5112793"/>
            <a:ext cx="1136151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Menu</a:t>
            </a:r>
            <a:endParaRPr lang="en-PK" sz="3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40933D-BF52-4802-A30E-032FB270A69B}"/>
              </a:ext>
            </a:extLst>
          </p:cNvPr>
          <p:cNvGrpSpPr/>
          <p:nvPr/>
        </p:nvGrpSpPr>
        <p:grpSpPr>
          <a:xfrm>
            <a:off x="-11692558" y="3214300"/>
            <a:ext cx="6108717" cy="6271146"/>
            <a:chOff x="18126190" y="-1364395"/>
            <a:chExt cx="6108717" cy="6271146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7679143-8F6F-42C6-BE25-2CE7C8AB4360}"/>
                </a:ext>
              </a:extLst>
            </p:cNvPr>
            <p:cNvSpPr/>
            <p:nvPr/>
          </p:nvSpPr>
          <p:spPr>
            <a:xfrm rot="16230548">
              <a:off x="18044976" y="-1283181"/>
              <a:ext cx="6271146" cy="6108717"/>
            </a:xfrm>
            <a:prstGeom prst="hexagon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71D3B0-0E12-41DB-BA4F-870757EC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6680" y1="24414" x2="46680" y2="244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4071" y="-990703"/>
              <a:ext cx="2632680" cy="2696685"/>
            </a:xfrm>
            <a:prstGeom prst="rect">
              <a:avLst/>
            </a:prstGeom>
          </p:spPr>
        </p:pic>
      </p:grpSp>
      <p:sp>
        <p:nvSpPr>
          <p:cNvPr id="9" name="Hexagon 8">
            <a:extLst>
              <a:ext uri="{FF2B5EF4-FFF2-40B4-BE49-F238E27FC236}">
                <a16:creationId xmlns:a16="http://schemas.microsoft.com/office/drawing/2014/main" id="{DB6DD651-C47B-47B8-B9F1-BF80924ABFA1}"/>
              </a:ext>
            </a:extLst>
          </p:cNvPr>
          <p:cNvSpPr/>
          <p:nvPr/>
        </p:nvSpPr>
        <p:spPr>
          <a:xfrm rot="16185947">
            <a:off x="-18209115" y="-6727976"/>
            <a:ext cx="6271146" cy="6108717"/>
          </a:xfrm>
          <a:prstGeom prst="hexagon">
            <a:avLst/>
          </a:prstGeom>
          <a:solidFill>
            <a:srgbClr val="92D0E9">
              <a:alpha val="76000"/>
            </a:srgbClr>
          </a:solidFill>
          <a:ln>
            <a:solidFill>
              <a:srgbClr val="990099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F44030-2E4F-4AF8-ADF6-5EF0F2BE9E60}"/>
              </a:ext>
            </a:extLst>
          </p:cNvPr>
          <p:cNvGrpSpPr/>
          <p:nvPr/>
        </p:nvGrpSpPr>
        <p:grpSpPr>
          <a:xfrm>
            <a:off x="-18034820" y="3168455"/>
            <a:ext cx="6108717" cy="6271146"/>
            <a:chOff x="11740888" y="-1420358"/>
            <a:chExt cx="6108717" cy="6271146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2634557C-6DB6-4FD8-940F-CB2CE3C216DC}"/>
                </a:ext>
              </a:extLst>
            </p:cNvPr>
            <p:cNvSpPr/>
            <p:nvPr/>
          </p:nvSpPr>
          <p:spPr>
            <a:xfrm rot="16230548">
              <a:off x="11659674" y="-1339144"/>
              <a:ext cx="6271146" cy="6108717"/>
            </a:xfrm>
            <a:prstGeom prst="hexagon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E7E7F3C-CABE-4968-9086-EF01A897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0222" y1="48889" x2="50222" y2="4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334" y="-448953"/>
              <a:ext cx="1845794" cy="18457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B9821-1916-4C17-AB7A-326B422F7FDF}"/>
              </a:ext>
            </a:extLst>
          </p:cNvPr>
          <p:cNvGrpSpPr/>
          <p:nvPr/>
        </p:nvGrpSpPr>
        <p:grpSpPr>
          <a:xfrm>
            <a:off x="-15003114" y="-1848471"/>
            <a:ext cx="6108717" cy="6271146"/>
            <a:chOff x="-15538132" y="-10710713"/>
            <a:chExt cx="6108717" cy="627114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195378-ACB7-4356-B5B4-DBE17A02A9AA}"/>
                </a:ext>
              </a:extLst>
            </p:cNvPr>
            <p:cNvSpPr/>
            <p:nvPr/>
          </p:nvSpPr>
          <p:spPr>
            <a:xfrm rot="16200000">
              <a:off x="-15619346" y="-10629499"/>
              <a:ext cx="6271146" cy="6108717"/>
            </a:xfrm>
            <a:prstGeom prst="hexagon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9E2A1A-534B-4A91-8EC3-BC303CDC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3910">
              <a:off x="-13867726" y="-10115527"/>
              <a:ext cx="2501205" cy="2424104"/>
            </a:xfrm>
            <a:prstGeom prst="rect">
              <a:avLst/>
            </a:prstGeom>
          </p:spPr>
        </p:pic>
      </p:grpSp>
      <p:sp>
        <p:nvSpPr>
          <p:cNvPr id="31" name="Hexagon 30">
            <a:extLst>
              <a:ext uri="{FF2B5EF4-FFF2-40B4-BE49-F238E27FC236}">
                <a16:creationId xmlns:a16="http://schemas.microsoft.com/office/drawing/2014/main" id="{24D81D5C-E51F-4417-947F-EFEFE66CABEB}"/>
              </a:ext>
            </a:extLst>
          </p:cNvPr>
          <p:cNvSpPr/>
          <p:nvPr/>
        </p:nvSpPr>
        <p:spPr>
          <a:xfrm rot="16185947">
            <a:off x="-11853201" y="-6773821"/>
            <a:ext cx="6271146" cy="6108717"/>
          </a:xfrm>
          <a:prstGeom prst="hexagon">
            <a:avLst/>
          </a:prstGeom>
          <a:solidFill>
            <a:srgbClr val="92D0E9">
              <a:alpha val="76000"/>
            </a:srgbClr>
          </a:solidFill>
          <a:ln>
            <a:solidFill>
              <a:srgbClr val="990099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2DCCB-D653-404D-92DE-056E306F0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7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2037" y="-6442124"/>
            <a:ext cx="2706474" cy="2706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3FCA56-3FED-4C70-AF55-54A0B1244B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9415" y="-5605660"/>
            <a:ext cx="2472601" cy="17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6D66928-2D1E-4850-AD93-D03BE85D851D}"/>
              </a:ext>
            </a:extLst>
          </p:cNvPr>
          <p:cNvGrpSpPr/>
          <p:nvPr/>
        </p:nvGrpSpPr>
        <p:grpSpPr>
          <a:xfrm>
            <a:off x="-7067310" y="7871732"/>
            <a:ext cx="28729465" cy="1723774"/>
            <a:chOff x="-2987040" y="6220332"/>
            <a:chExt cx="33455389" cy="172377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3C735D2-1590-40FA-BBB4-1EEE8E180616}"/>
                </a:ext>
              </a:extLst>
            </p:cNvPr>
            <p:cNvSpPr/>
            <p:nvPr/>
          </p:nvSpPr>
          <p:spPr>
            <a:xfrm>
              <a:off x="-2987040" y="6278880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B04C35-6DC3-4C9E-A75A-5D66B5BA22A0}"/>
                </a:ext>
              </a:extLst>
            </p:cNvPr>
            <p:cNvSpPr txBox="1"/>
            <p:nvPr/>
          </p:nvSpPr>
          <p:spPr>
            <a:xfrm>
              <a:off x="-2206187" y="6220332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Submit</a:t>
              </a:r>
              <a:endParaRPr lang="en-PK" sz="9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C855A6-D806-4823-9A43-A6FC8BD8FB4E}"/>
                </a:ext>
              </a:extLst>
            </p:cNvPr>
            <p:cNvSpPr/>
            <p:nvPr/>
          </p:nvSpPr>
          <p:spPr>
            <a:xfrm>
              <a:off x="24604563" y="6325357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2A3AF-EF28-4235-8D13-86360BC4915E}"/>
                </a:ext>
              </a:extLst>
            </p:cNvPr>
            <p:cNvSpPr txBox="1"/>
            <p:nvPr/>
          </p:nvSpPr>
          <p:spPr>
            <a:xfrm>
              <a:off x="25995016" y="6266809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Close</a:t>
              </a:r>
              <a:endParaRPr lang="en-PK" sz="9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F67CCBB-FCA5-4535-885D-A6DB8E4F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7129" y="-8834110"/>
            <a:ext cx="3278021" cy="3278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0DEDD-84A1-4236-932C-283A79E79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1" y="-9576377"/>
            <a:ext cx="45004048" cy="199957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 rot="10800000">
            <a:off x="-15689983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7000"/>
                </a:srgbClr>
              </a:gs>
              <a:gs pos="0">
                <a:srgbClr val="92D0E9">
                  <a:alpha val="37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F3071B-A315-4B01-B6F5-1C59CDDB57CD}"/>
              </a:ext>
            </a:extLst>
          </p:cNvPr>
          <p:cNvGrpSpPr/>
          <p:nvPr/>
        </p:nvGrpSpPr>
        <p:grpSpPr>
          <a:xfrm>
            <a:off x="-15603072" y="-8191477"/>
            <a:ext cx="44917137" cy="2879228"/>
            <a:chOff x="-15603072" y="-7157237"/>
            <a:chExt cx="44917137" cy="28792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6D863C-553E-4E4C-9B7E-560E991086B6}"/>
                </a:ext>
              </a:extLst>
            </p:cNvPr>
            <p:cNvGrpSpPr/>
            <p:nvPr/>
          </p:nvGrpSpPr>
          <p:grpSpPr>
            <a:xfrm>
              <a:off x="-15603072" y="-7052535"/>
              <a:ext cx="13145620" cy="2652606"/>
              <a:chOff x="-15603072" y="-6930615"/>
              <a:chExt cx="13145620" cy="26526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CA84C403-02A0-4E2F-96B7-A034EDC3578B}"/>
                  </a:ext>
                </a:extLst>
              </p:cNvPr>
              <p:cNvSpPr/>
              <p:nvPr/>
            </p:nvSpPr>
            <p:spPr>
              <a:xfrm>
                <a:off x="-15603072" y="-6930615"/>
                <a:ext cx="13145620" cy="2652606"/>
              </a:xfrm>
              <a:prstGeom prst="homePlate">
                <a:avLst/>
              </a:prstGeom>
              <a:solidFill>
                <a:srgbClr val="92D0E9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8F48E-EE40-466C-9DDA-B421699003D8}"/>
                  </a:ext>
                </a:extLst>
              </p:cNvPr>
              <p:cNvSpPr txBox="1"/>
              <p:nvPr/>
            </p:nvSpPr>
            <p:spPr>
              <a:xfrm>
                <a:off x="-12241033" y="-6343332"/>
                <a:ext cx="86569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View Attendance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B73C0F-0D95-439F-9AE5-3F77F13BEC7C}"/>
                </a:ext>
              </a:extLst>
            </p:cNvPr>
            <p:cNvGrpSpPr/>
            <p:nvPr/>
          </p:nvGrpSpPr>
          <p:grpSpPr>
            <a:xfrm>
              <a:off x="16168445" y="-7157237"/>
              <a:ext cx="13145620" cy="2879228"/>
              <a:chOff x="-473635" y="-207465"/>
              <a:chExt cx="13145620" cy="2879228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49BA681A-ECF3-44D1-B5BE-F9C0CAC32AEC}"/>
                  </a:ext>
                </a:extLst>
              </p:cNvPr>
              <p:cNvSpPr/>
              <p:nvPr/>
            </p:nvSpPr>
            <p:spPr>
              <a:xfrm rot="10800000">
                <a:off x="-473635" y="-56952"/>
                <a:ext cx="13145620" cy="2652606"/>
              </a:xfrm>
              <a:prstGeom prst="homePlate">
                <a:avLst/>
              </a:prstGeom>
              <a:solidFill>
                <a:srgbClr val="B1669E">
                  <a:alpha val="76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947BC5-387B-4840-AF8C-8E50CBFE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5000" l="1000" r="94000">
                            <a14:foregroundMark x1="50000" y1="17333" x2="50000" y2="17333"/>
                            <a14:foregroundMark x1="25000" y1="21000" x2="250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3999" y="-207465"/>
                <a:ext cx="2719914" cy="2879228"/>
              </a:xfrm>
              <a:prstGeom prst="rect">
                <a:avLst/>
              </a:prstGeom>
            </p:spPr>
          </p:pic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376E-D032-40D1-8F06-04937BB7AF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6093" y="-8191477"/>
            <a:ext cx="2706474" cy="27064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816F691-8220-4767-B2B6-A8F735B6D4B7}"/>
              </a:ext>
            </a:extLst>
          </p:cNvPr>
          <p:cNvSpPr txBox="1"/>
          <p:nvPr/>
        </p:nvSpPr>
        <p:spPr>
          <a:xfrm>
            <a:off x="1767706" y="-6226649"/>
            <a:ext cx="12009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Attendance Details</a:t>
            </a:r>
            <a:endParaRPr lang="en-PK" sz="1150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F06390-DD2F-4BA5-8295-3286877962C8}"/>
              </a:ext>
            </a:extLst>
          </p:cNvPr>
          <p:cNvGrpSpPr/>
          <p:nvPr/>
        </p:nvGrpSpPr>
        <p:grpSpPr>
          <a:xfrm>
            <a:off x="-992511" y="-3678734"/>
            <a:ext cx="15731023" cy="3883581"/>
            <a:chOff x="-2563663" y="-1666426"/>
            <a:chExt cx="15731023" cy="38835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DF0B0E-0DCB-49B3-AA78-765825FEACCE}"/>
                </a:ext>
              </a:extLst>
            </p:cNvPr>
            <p:cNvSpPr txBox="1"/>
            <p:nvPr/>
          </p:nvSpPr>
          <p:spPr>
            <a:xfrm>
              <a:off x="-2563663" y="-1666426"/>
              <a:ext cx="39665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Date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00F980-A6F0-4300-B6DE-609F7E0737CE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" y="-46252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4A989E0-AD2C-4C00-B660-1D1C11209ED0}"/>
                </a:ext>
              </a:extLst>
            </p:cNvPr>
            <p:cNvSpPr/>
            <p:nvPr/>
          </p:nvSpPr>
          <p:spPr>
            <a:xfrm>
              <a:off x="-2457451" y="355107"/>
              <a:ext cx="4225158" cy="1862048"/>
            </a:xfrm>
            <a:prstGeom prst="roundRect">
              <a:avLst/>
            </a:prstGeom>
            <a:gradFill flip="none" rotWithShape="1">
              <a:gsLst>
                <a:gs pos="24000">
                  <a:srgbClr val="FFFFFF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3777ED-4215-4026-ABB5-038831B479E9}"/>
              </a:ext>
            </a:extLst>
          </p:cNvPr>
          <p:cNvCxnSpPr/>
          <p:nvPr/>
        </p:nvCxnSpPr>
        <p:spPr>
          <a:xfrm>
            <a:off x="-8969302" y="7550037"/>
            <a:ext cx="334563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9009A88-2F46-43A4-AC4B-732FBC2C5D88}"/>
              </a:ext>
            </a:extLst>
          </p:cNvPr>
          <p:cNvSpPr/>
          <p:nvPr/>
        </p:nvSpPr>
        <p:spPr>
          <a:xfrm>
            <a:off x="20154006" y="7975647"/>
            <a:ext cx="4225158" cy="1862048"/>
          </a:xfrm>
          <a:prstGeom prst="roundRect">
            <a:avLst/>
          </a:prstGeom>
          <a:gradFill flip="none" rotWithShape="1">
            <a:gsLst>
              <a:gs pos="24000">
                <a:srgbClr val="FFFFFF"/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566FD1-19E7-4F98-9A1D-DC64618B9FDD}"/>
              </a:ext>
            </a:extLst>
          </p:cNvPr>
          <p:cNvCxnSpPr/>
          <p:nvPr/>
        </p:nvCxnSpPr>
        <p:spPr>
          <a:xfrm>
            <a:off x="-8877862" y="874917"/>
            <a:ext cx="334563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0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6D66928-2D1E-4850-AD93-D03BE85D851D}"/>
              </a:ext>
            </a:extLst>
          </p:cNvPr>
          <p:cNvGrpSpPr/>
          <p:nvPr/>
        </p:nvGrpSpPr>
        <p:grpSpPr>
          <a:xfrm>
            <a:off x="-7067310" y="7871732"/>
            <a:ext cx="28729465" cy="1723774"/>
            <a:chOff x="-2987040" y="6220332"/>
            <a:chExt cx="33455389" cy="172377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3C735D2-1590-40FA-BBB4-1EEE8E180616}"/>
                </a:ext>
              </a:extLst>
            </p:cNvPr>
            <p:cNvSpPr/>
            <p:nvPr/>
          </p:nvSpPr>
          <p:spPr>
            <a:xfrm>
              <a:off x="-2987040" y="6278880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B04C35-6DC3-4C9E-A75A-5D66B5BA22A0}"/>
                </a:ext>
              </a:extLst>
            </p:cNvPr>
            <p:cNvSpPr txBox="1"/>
            <p:nvPr/>
          </p:nvSpPr>
          <p:spPr>
            <a:xfrm>
              <a:off x="-2206187" y="6220332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Submit</a:t>
              </a:r>
              <a:endParaRPr lang="en-PK" sz="9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C855A6-D806-4823-9A43-A6FC8BD8FB4E}"/>
                </a:ext>
              </a:extLst>
            </p:cNvPr>
            <p:cNvSpPr/>
            <p:nvPr/>
          </p:nvSpPr>
          <p:spPr>
            <a:xfrm>
              <a:off x="24604563" y="6325357"/>
              <a:ext cx="5669280" cy="16187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2A3AF-EF28-4235-8D13-86360BC4915E}"/>
                </a:ext>
              </a:extLst>
            </p:cNvPr>
            <p:cNvSpPr txBox="1"/>
            <p:nvPr/>
          </p:nvSpPr>
          <p:spPr>
            <a:xfrm>
              <a:off x="25995016" y="6266809"/>
              <a:ext cx="44733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/>
                <a:t>Close</a:t>
              </a:r>
              <a:endParaRPr lang="en-PK" sz="9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F67CCBB-FCA5-4535-885D-A6DB8E4F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7129" y="-8834110"/>
            <a:ext cx="3278021" cy="3278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0DEDD-84A1-4236-932C-283A79E79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1" y="-9576377"/>
            <a:ext cx="45004048" cy="199957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45EBDA-F541-4A24-AE2F-7EC78A5D8F78}"/>
              </a:ext>
            </a:extLst>
          </p:cNvPr>
          <p:cNvSpPr/>
          <p:nvPr/>
        </p:nvSpPr>
        <p:spPr>
          <a:xfrm rot="10800000">
            <a:off x="-15689983" y="-957637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7000"/>
                </a:srgbClr>
              </a:gs>
              <a:gs pos="0">
                <a:srgbClr val="92D0E9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F3071B-A315-4B01-B6F5-1C59CDDB57CD}"/>
              </a:ext>
            </a:extLst>
          </p:cNvPr>
          <p:cNvGrpSpPr/>
          <p:nvPr/>
        </p:nvGrpSpPr>
        <p:grpSpPr>
          <a:xfrm>
            <a:off x="-15603072" y="-8191477"/>
            <a:ext cx="44917137" cy="2879228"/>
            <a:chOff x="-15603072" y="-7157237"/>
            <a:chExt cx="44917137" cy="28792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6D863C-553E-4E4C-9B7E-560E991086B6}"/>
                </a:ext>
              </a:extLst>
            </p:cNvPr>
            <p:cNvGrpSpPr/>
            <p:nvPr/>
          </p:nvGrpSpPr>
          <p:grpSpPr>
            <a:xfrm>
              <a:off x="-15603072" y="-7052535"/>
              <a:ext cx="13145620" cy="2652606"/>
              <a:chOff x="-15603072" y="-6930615"/>
              <a:chExt cx="13145620" cy="26526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CA84C403-02A0-4E2F-96B7-A034EDC3578B}"/>
                  </a:ext>
                </a:extLst>
              </p:cNvPr>
              <p:cNvSpPr/>
              <p:nvPr/>
            </p:nvSpPr>
            <p:spPr>
              <a:xfrm>
                <a:off x="-15603072" y="-6930615"/>
                <a:ext cx="13145620" cy="2652606"/>
              </a:xfrm>
              <a:prstGeom prst="homePlate">
                <a:avLst/>
              </a:prstGeom>
              <a:solidFill>
                <a:srgbClr val="92D0E9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8F48E-EE40-466C-9DDA-B421699003D8}"/>
                  </a:ext>
                </a:extLst>
              </p:cNvPr>
              <p:cNvSpPr txBox="1"/>
              <p:nvPr/>
            </p:nvSpPr>
            <p:spPr>
              <a:xfrm>
                <a:off x="-12241033" y="-6343332"/>
                <a:ext cx="86569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View Subjects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B73C0F-0D95-439F-9AE5-3F77F13BEC7C}"/>
                </a:ext>
              </a:extLst>
            </p:cNvPr>
            <p:cNvGrpSpPr/>
            <p:nvPr/>
          </p:nvGrpSpPr>
          <p:grpSpPr>
            <a:xfrm>
              <a:off x="16168445" y="-7157237"/>
              <a:ext cx="13145620" cy="2879228"/>
              <a:chOff x="-473635" y="-207465"/>
              <a:chExt cx="13145620" cy="2879228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49BA681A-ECF3-44D1-B5BE-F9C0CAC32AEC}"/>
                  </a:ext>
                </a:extLst>
              </p:cNvPr>
              <p:cNvSpPr/>
              <p:nvPr/>
            </p:nvSpPr>
            <p:spPr>
              <a:xfrm rot="10800000">
                <a:off x="-473635" y="-56952"/>
                <a:ext cx="13145620" cy="2652606"/>
              </a:xfrm>
              <a:prstGeom prst="homePlate">
                <a:avLst/>
              </a:prstGeom>
              <a:solidFill>
                <a:srgbClr val="B1669E">
                  <a:alpha val="76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71499A-FB05-48B8-A85E-28EC7CE5B2BC}"/>
                  </a:ext>
                </a:extLst>
              </p:cNvPr>
              <p:cNvSpPr txBox="1"/>
              <p:nvPr/>
            </p:nvSpPr>
            <p:spPr>
              <a:xfrm>
                <a:off x="4416821" y="653080"/>
                <a:ext cx="44733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Home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947BC5-387B-4840-AF8C-8E50CBFE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5000" l="1000" r="94000">
                            <a14:foregroundMark x1="50000" y1="17333" x2="50000" y2="17333"/>
                            <a14:foregroundMark x1="25000" y1="21000" x2="250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3999" y="-207465"/>
                <a:ext cx="2719914" cy="2879228"/>
              </a:xfrm>
              <a:prstGeom prst="rect">
                <a:avLst/>
              </a:prstGeom>
            </p:spPr>
          </p:pic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376E-D032-40D1-8F06-04937BB7AF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7053" y="-8191477"/>
            <a:ext cx="2706474" cy="27064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816F691-8220-4767-B2B6-A8F735B6D4B7}"/>
              </a:ext>
            </a:extLst>
          </p:cNvPr>
          <p:cNvSpPr txBox="1"/>
          <p:nvPr/>
        </p:nvSpPr>
        <p:spPr>
          <a:xfrm>
            <a:off x="1767706" y="-5860889"/>
            <a:ext cx="94489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Semester : 3rd</a:t>
            </a:r>
            <a:endParaRPr lang="en-PK" sz="11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EB7C6D-FD58-4B46-A57A-2E39F19AD23E}"/>
              </a:ext>
            </a:extLst>
          </p:cNvPr>
          <p:cNvSpPr txBox="1"/>
          <p:nvPr/>
        </p:nvSpPr>
        <p:spPr>
          <a:xfrm>
            <a:off x="-8809186" y="-3166421"/>
            <a:ext cx="332962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Subject1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: Object Oriented Analysis and Design + Lab</a:t>
            </a:r>
            <a:endParaRPr lang="en-PK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DDBC97-C405-4609-B9E7-BE25450B1EB4}"/>
              </a:ext>
            </a:extLst>
          </p:cNvPr>
          <p:cNvSpPr txBox="1"/>
          <p:nvPr/>
        </p:nvSpPr>
        <p:spPr>
          <a:xfrm>
            <a:off x="-8857550" y="-1460789"/>
            <a:ext cx="332962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Subject2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: Digital Logic Design + Lab</a:t>
            </a:r>
            <a:endParaRPr lang="en-PK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F118F-4B97-4F67-A4CC-EBDE07A7833C}"/>
              </a:ext>
            </a:extLst>
          </p:cNvPr>
          <p:cNvSpPr txBox="1"/>
          <p:nvPr/>
        </p:nvSpPr>
        <p:spPr>
          <a:xfrm>
            <a:off x="-8843981" y="3655149"/>
            <a:ext cx="332962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Subject5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: Multivariate</a:t>
            </a:r>
            <a:endParaRPr lang="en-PK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76E2D-CD6E-4995-88DC-FFECF3356F50}"/>
              </a:ext>
            </a:extLst>
          </p:cNvPr>
          <p:cNvSpPr txBox="1"/>
          <p:nvPr/>
        </p:nvSpPr>
        <p:spPr>
          <a:xfrm>
            <a:off x="-8857549" y="1949297"/>
            <a:ext cx="332962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Subject4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: Data Structure + Lab</a:t>
            </a:r>
            <a:endParaRPr lang="en-PK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BD2694-B85C-455A-95A9-172B18119649}"/>
              </a:ext>
            </a:extLst>
          </p:cNvPr>
          <p:cNvSpPr txBox="1"/>
          <p:nvPr/>
        </p:nvSpPr>
        <p:spPr>
          <a:xfrm>
            <a:off x="-8847382" y="243445"/>
            <a:ext cx="332962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Subject3 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Technical Writing</a:t>
            </a:r>
            <a:endParaRPr lang="en-PK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977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94E94"/>
            </a:gs>
            <a:gs pos="100000">
              <a:srgbClr val="660033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19E536-15F2-4C8C-9988-A528FF611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2110" y="-9567533"/>
            <a:ext cx="45004048" cy="19995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EAB2768-16DA-41A9-AB2B-992CD8DD2A00}"/>
              </a:ext>
            </a:extLst>
          </p:cNvPr>
          <p:cNvSpPr/>
          <p:nvPr/>
        </p:nvSpPr>
        <p:spPr>
          <a:xfrm rot="10800000">
            <a:off x="-15542110" y="-9567533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7000"/>
                </a:srgbClr>
              </a:gs>
              <a:gs pos="0">
                <a:srgbClr val="92D0E9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F3071B-A315-4B01-B6F5-1C59CDDB57CD}"/>
              </a:ext>
            </a:extLst>
          </p:cNvPr>
          <p:cNvGrpSpPr/>
          <p:nvPr/>
        </p:nvGrpSpPr>
        <p:grpSpPr>
          <a:xfrm>
            <a:off x="-15603072" y="-8496277"/>
            <a:ext cx="44917137" cy="2879228"/>
            <a:chOff x="-15603072" y="-7157237"/>
            <a:chExt cx="44917137" cy="28792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6D863C-553E-4E4C-9B7E-560E991086B6}"/>
                </a:ext>
              </a:extLst>
            </p:cNvPr>
            <p:cNvGrpSpPr/>
            <p:nvPr/>
          </p:nvGrpSpPr>
          <p:grpSpPr>
            <a:xfrm>
              <a:off x="-15603072" y="-7052535"/>
              <a:ext cx="13145620" cy="2652606"/>
              <a:chOff x="-15603072" y="-6930615"/>
              <a:chExt cx="13145620" cy="26526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CA84C403-02A0-4E2F-96B7-A034EDC3578B}"/>
                  </a:ext>
                </a:extLst>
              </p:cNvPr>
              <p:cNvSpPr/>
              <p:nvPr/>
            </p:nvSpPr>
            <p:spPr>
              <a:xfrm>
                <a:off x="-15603072" y="-6930615"/>
                <a:ext cx="13145620" cy="2652606"/>
              </a:xfrm>
              <a:prstGeom prst="homePlate">
                <a:avLst/>
              </a:prstGeom>
              <a:solidFill>
                <a:srgbClr val="B1669E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8F48E-EE40-466C-9DDA-B421699003D8}"/>
                  </a:ext>
                </a:extLst>
              </p:cNvPr>
              <p:cNvSpPr txBox="1"/>
              <p:nvPr/>
            </p:nvSpPr>
            <p:spPr>
              <a:xfrm>
                <a:off x="-11946295" y="-6367605"/>
                <a:ext cx="8915568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0" dirty="0">
                    <a:solidFill>
                      <a:schemeClr val="bg1"/>
                    </a:solidFill>
                  </a:rPr>
                  <a:t>Change PW</a:t>
                </a:r>
                <a:endParaRPr lang="en-PK" sz="115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B73C0F-0D95-439F-9AE5-3F77F13BEC7C}"/>
                </a:ext>
              </a:extLst>
            </p:cNvPr>
            <p:cNvGrpSpPr/>
            <p:nvPr/>
          </p:nvGrpSpPr>
          <p:grpSpPr>
            <a:xfrm>
              <a:off x="16168445" y="-7157237"/>
              <a:ext cx="13145620" cy="2879228"/>
              <a:chOff x="-473635" y="-207465"/>
              <a:chExt cx="13145620" cy="2879228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49BA681A-ECF3-44D1-B5BE-F9C0CAC32AEC}"/>
                  </a:ext>
                </a:extLst>
              </p:cNvPr>
              <p:cNvSpPr/>
              <p:nvPr/>
            </p:nvSpPr>
            <p:spPr>
              <a:xfrm rot="10800000">
                <a:off x="-473635" y="-56952"/>
                <a:ext cx="13145620" cy="2652606"/>
              </a:xfrm>
              <a:prstGeom prst="homePlate">
                <a:avLst/>
              </a:prstGeom>
              <a:solidFill>
                <a:srgbClr val="92D0E9">
                  <a:alpha val="76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947BC5-387B-4840-AF8C-8E50CBFE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5000" l="1000" r="94000">
                            <a14:foregroundMark x1="50000" y1="17333" x2="50000" y2="17333"/>
                            <a14:foregroundMark x1="25000" y1="21000" x2="250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3999" y="-207465"/>
                <a:ext cx="2719914" cy="2879228"/>
              </a:xfrm>
              <a:prstGeom prst="rect">
                <a:avLst/>
              </a:prstGeom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735D2-1590-40FA-BBB4-1EEE8E180616}"/>
              </a:ext>
            </a:extLst>
          </p:cNvPr>
          <p:cNvSpPr/>
          <p:nvPr/>
        </p:nvSpPr>
        <p:spPr>
          <a:xfrm>
            <a:off x="-10999582" y="3714475"/>
            <a:ext cx="4868435" cy="161874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855A6-D806-4823-9A43-A6FC8BD8FB4E}"/>
              </a:ext>
            </a:extLst>
          </p:cNvPr>
          <p:cNvSpPr/>
          <p:nvPr/>
        </p:nvSpPr>
        <p:spPr>
          <a:xfrm>
            <a:off x="7567405" y="3714475"/>
            <a:ext cx="4868435" cy="161874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677070-5EB2-4A03-A590-27FE67261D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5997" y="-8156796"/>
            <a:ext cx="2196427" cy="21287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174E9B-AB0D-4CC3-89D6-9B31A2DBFAAF}"/>
              </a:ext>
            </a:extLst>
          </p:cNvPr>
          <p:cNvGrpSpPr/>
          <p:nvPr/>
        </p:nvGrpSpPr>
        <p:grpSpPr>
          <a:xfrm>
            <a:off x="-11151630" y="-2941298"/>
            <a:ext cx="23587470" cy="1569660"/>
            <a:chOff x="-7067310" y="-3177655"/>
            <a:chExt cx="23587470" cy="1569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1BC6A2-1506-4B06-B88A-E7CD22A2A184}"/>
                </a:ext>
              </a:extLst>
            </p:cNvPr>
            <p:cNvSpPr txBox="1"/>
            <p:nvPr/>
          </p:nvSpPr>
          <p:spPr>
            <a:xfrm>
              <a:off x="-7067310" y="-3177655"/>
              <a:ext cx="99494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Current Password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B742508-2CE8-4F9D-B299-6A1329D06EC6}"/>
                </a:ext>
              </a:extLst>
            </p:cNvPr>
            <p:cNvCxnSpPr/>
            <p:nvPr/>
          </p:nvCxnSpPr>
          <p:spPr>
            <a:xfrm>
              <a:off x="2927667" y="-2095675"/>
              <a:ext cx="1359249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D391F3-CB2B-4D8B-9ED1-986289507F2E}"/>
              </a:ext>
            </a:extLst>
          </p:cNvPr>
          <p:cNvGrpSpPr/>
          <p:nvPr/>
        </p:nvGrpSpPr>
        <p:grpSpPr>
          <a:xfrm>
            <a:off x="-10999582" y="-219639"/>
            <a:ext cx="23435422" cy="1569660"/>
            <a:chOff x="-6899846" y="-892850"/>
            <a:chExt cx="23435422" cy="156966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3BED96-E955-4B5F-942C-03D419A889E7}"/>
                </a:ext>
              </a:extLst>
            </p:cNvPr>
            <p:cNvSpPr txBox="1"/>
            <p:nvPr/>
          </p:nvSpPr>
          <p:spPr>
            <a:xfrm>
              <a:off x="-6899846" y="-892850"/>
              <a:ext cx="99494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New Password     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4952EE-09D1-42E9-856E-3D9279F684DD}"/>
                </a:ext>
              </a:extLst>
            </p:cNvPr>
            <p:cNvCxnSpPr/>
            <p:nvPr/>
          </p:nvCxnSpPr>
          <p:spPr>
            <a:xfrm>
              <a:off x="2943083" y="250090"/>
              <a:ext cx="1359249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58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2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86F89-5476-4A33-9DFF-A70749DE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3" y="-8665534"/>
            <a:ext cx="44937109" cy="20002827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0F2EDA2-EEF8-443D-8102-BF66D4B68208}"/>
              </a:ext>
            </a:extLst>
          </p:cNvPr>
          <p:cNvSpPr/>
          <p:nvPr/>
        </p:nvSpPr>
        <p:spPr>
          <a:xfrm rot="5400000">
            <a:off x="-8292849" y="-7651154"/>
            <a:ext cx="9838693" cy="10857457"/>
          </a:xfrm>
          <a:prstGeom prst="hexagon">
            <a:avLst/>
          </a:prstGeom>
          <a:solidFill>
            <a:srgbClr val="92D0E9">
              <a:alpha val="98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7962-4B83-474D-9ADA-DC8D99B0DF08}"/>
              </a:ext>
            </a:extLst>
          </p:cNvPr>
          <p:cNvSpPr txBox="1"/>
          <p:nvPr/>
        </p:nvSpPr>
        <p:spPr>
          <a:xfrm>
            <a:off x="-8108815" y="-3301080"/>
            <a:ext cx="2363994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ID   :</a:t>
            </a:r>
            <a:endParaRPr lang="en-PK" sz="938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17785-49CA-4771-BDB3-D71CDEFD7E69}"/>
              </a:ext>
            </a:extLst>
          </p:cNvPr>
          <p:cNvSpPr txBox="1"/>
          <p:nvPr/>
        </p:nvSpPr>
        <p:spPr>
          <a:xfrm>
            <a:off x="-8162278" y="-1396842"/>
            <a:ext cx="2600342" cy="153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80" dirty="0">
                <a:solidFill>
                  <a:schemeClr val="bg1"/>
                </a:solidFill>
              </a:rPr>
              <a:t>PW :</a:t>
            </a:r>
            <a:endParaRPr lang="en-PK" sz="938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42307F-3616-43BB-83E7-6510A1DB5BD9}"/>
              </a:ext>
            </a:extLst>
          </p:cNvPr>
          <p:cNvCxnSpPr>
            <a:cxnSpLocks/>
          </p:cNvCxnSpPr>
          <p:nvPr/>
        </p:nvCxnSpPr>
        <p:spPr>
          <a:xfrm>
            <a:off x="-5460021" y="-2191997"/>
            <a:ext cx="680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21CCFD-2AC0-4BBB-9796-4FB9C17AACF7}"/>
              </a:ext>
            </a:extLst>
          </p:cNvPr>
          <p:cNvCxnSpPr>
            <a:cxnSpLocks/>
          </p:cNvCxnSpPr>
          <p:nvPr/>
        </p:nvCxnSpPr>
        <p:spPr>
          <a:xfrm>
            <a:off x="-5368581" y="-393677"/>
            <a:ext cx="680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A5CF6F50-978B-4D80-8DF7-FCE5C3785613}"/>
              </a:ext>
            </a:extLst>
          </p:cNvPr>
          <p:cNvSpPr/>
          <p:nvPr/>
        </p:nvSpPr>
        <p:spPr>
          <a:xfrm rot="16200000">
            <a:off x="14542749" y="4806345"/>
            <a:ext cx="5796442" cy="6296296"/>
          </a:xfrm>
          <a:prstGeom prst="hexagon">
            <a:avLst/>
          </a:prstGeom>
          <a:solidFill>
            <a:srgbClr val="00B0F0">
              <a:alpha val="34000"/>
            </a:srgbClr>
          </a:solidFill>
          <a:ln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845A8208-940C-4071-8CAB-DCBB4749F790}"/>
              </a:ext>
            </a:extLst>
          </p:cNvPr>
          <p:cNvSpPr/>
          <p:nvPr/>
        </p:nvSpPr>
        <p:spPr>
          <a:xfrm rot="16200000">
            <a:off x="17690897" y="-313546"/>
            <a:ext cx="5796442" cy="6296296"/>
          </a:xfrm>
          <a:prstGeom prst="hexagon">
            <a:avLst/>
          </a:prstGeom>
          <a:solidFill>
            <a:srgbClr val="00B0F0">
              <a:alpha val="29000"/>
            </a:srgbClr>
          </a:solidFill>
          <a:ln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7DB016-76A1-450E-9B4E-2A25A5773D91}"/>
              </a:ext>
            </a:extLst>
          </p:cNvPr>
          <p:cNvSpPr/>
          <p:nvPr/>
        </p:nvSpPr>
        <p:spPr>
          <a:xfrm rot="16200000">
            <a:off x="11394601" y="-313546"/>
            <a:ext cx="5796442" cy="6296296"/>
          </a:xfrm>
          <a:prstGeom prst="hexagon">
            <a:avLst/>
          </a:prstGeom>
          <a:solidFill>
            <a:srgbClr val="00B0F0">
              <a:alpha val="40000"/>
            </a:srgbClr>
          </a:solidFill>
          <a:ln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4225C8-5595-44FB-8FFA-D49C2D5F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4112" y="-6425626"/>
            <a:ext cx="2621217" cy="23294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5FDBEE-13EA-48DA-9F73-1AD492028B1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1714" y="-8385715"/>
            <a:ext cx="1626369" cy="162636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CD718AE-F5BD-4193-BDD4-B84417190CB0}"/>
              </a:ext>
            </a:extLst>
          </p:cNvPr>
          <p:cNvSpPr/>
          <p:nvPr/>
        </p:nvSpPr>
        <p:spPr>
          <a:xfrm rot="16200000">
            <a:off x="-17248562" y="-9592533"/>
            <a:ext cx="4421987" cy="6296294"/>
          </a:xfrm>
          <a:custGeom>
            <a:avLst/>
            <a:gdLst>
              <a:gd name="connsiteX0" fmla="*/ 4421987 w 4421987"/>
              <a:gd name="connsiteY0" fmla="*/ 162186 h 6296294"/>
              <a:gd name="connsiteX1" fmla="*/ 4421987 w 4421987"/>
              <a:gd name="connsiteY1" fmla="*/ 6134108 h 6296294"/>
              <a:gd name="connsiteX2" fmla="*/ 4347332 w 4421987"/>
              <a:gd name="connsiteY2" fmla="*/ 6296294 h 6296294"/>
              <a:gd name="connsiteX3" fmla="*/ 1449111 w 4421987"/>
              <a:gd name="connsiteY3" fmla="*/ 6296294 h 6296294"/>
              <a:gd name="connsiteX4" fmla="*/ 0 w 4421987"/>
              <a:gd name="connsiteY4" fmla="*/ 3148147 h 6296294"/>
              <a:gd name="connsiteX5" fmla="*/ 1449111 w 4421987"/>
              <a:gd name="connsiteY5" fmla="*/ 0 h 6296294"/>
              <a:gd name="connsiteX6" fmla="*/ 4347332 w 4421987"/>
              <a:gd name="connsiteY6" fmla="*/ 0 h 62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987" h="6296294">
                <a:moveTo>
                  <a:pt x="4421987" y="162186"/>
                </a:moveTo>
                <a:lnTo>
                  <a:pt x="4421987" y="6134108"/>
                </a:lnTo>
                <a:lnTo>
                  <a:pt x="4347332" y="6296294"/>
                </a:lnTo>
                <a:lnTo>
                  <a:pt x="1449111" y="6296294"/>
                </a:lnTo>
                <a:lnTo>
                  <a:pt x="0" y="3148147"/>
                </a:lnTo>
                <a:lnTo>
                  <a:pt x="1449111" y="0"/>
                </a:lnTo>
                <a:lnTo>
                  <a:pt x="4347332" y="0"/>
                </a:lnTo>
                <a:close/>
              </a:path>
            </a:pathLst>
          </a:custGeom>
          <a:solidFill>
            <a:srgbClr val="00B0F0">
              <a:alpha val="34000"/>
            </a:srgbClr>
          </a:solidFill>
          <a:ln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D2ED0-D26D-46D6-8397-78FC7791EDE1}"/>
              </a:ext>
            </a:extLst>
          </p:cNvPr>
          <p:cNvSpPr/>
          <p:nvPr/>
        </p:nvSpPr>
        <p:spPr>
          <a:xfrm>
            <a:off x="-16541239" y="3460062"/>
            <a:ext cx="15514153" cy="5189659"/>
          </a:xfrm>
          <a:prstGeom prst="rect">
            <a:avLst/>
          </a:prstGeom>
          <a:gradFill>
            <a:gsLst>
              <a:gs pos="0">
                <a:srgbClr val="92D0E9">
                  <a:alpha val="7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74518-B0C6-4AF6-826B-BFD0D8CEAB90}"/>
              </a:ext>
            </a:extLst>
          </p:cNvPr>
          <p:cNvGrpSpPr/>
          <p:nvPr/>
        </p:nvGrpSpPr>
        <p:grpSpPr>
          <a:xfrm>
            <a:off x="-16366492" y="2939653"/>
            <a:ext cx="12815396" cy="5761456"/>
            <a:chOff x="-19171753" y="4841603"/>
            <a:chExt cx="12815396" cy="57614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58D5D1-FF90-469F-AF6C-2117E6729BEE}"/>
                </a:ext>
              </a:extLst>
            </p:cNvPr>
            <p:cNvSpPr txBox="1"/>
            <p:nvPr/>
          </p:nvSpPr>
          <p:spPr>
            <a:xfrm>
              <a:off x="-19171753" y="4841603"/>
              <a:ext cx="12815396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bg1"/>
                  </a:solidFill>
                </a:rPr>
                <a:t>Attendance</a:t>
              </a:r>
              <a:endParaRPr lang="en-PK" sz="199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5EFCFD-D1FA-430F-8EF7-DADB28BA3FC6}"/>
                </a:ext>
              </a:extLst>
            </p:cNvPr>
            <p:cNvSpPr txBox="1"/>
            <p:nvPr/>
          </p:nvSpPr>
          <p:spPr>
            <a:xfrm>
              <a:off x="-19171753" y="6958222"/>
              <a:ext cx="123165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chemeClr val="bg1"/>
                  </a:solidFill>
                </a:rPr>
                <a:t>Management</a:t>
              </a:r>
              <a:endParaRPr lang="en-PK" sz="13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1075E-F4B9-42B9-A637-461DE015378C}"/>
                </a:ext>
              </a:extLst>
            </p:cNvPr>
            <p:cNvSpPr txBox="1"/>
            <p:nvPr/>
          </p:nvSpPr>
          <p:spPr>
            <a:xfrm>
              <a:off x="-19171753" y="8387068"/>
              <a:ext cx="816947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chemeClr val="bg1"/>
                  </a:solidFill>
                </a:rPr>
                <a:t>System</a:t>
              </a:r>
              <a:endParaRPr lang="en-PK" sz="13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92C3B6E-B476-45F4-B8A0-131A8602CC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82" y="477652"/>
            <a:ext cx="2346373" cy="21393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770908-12A8-4E94-93AF-D074F79F3F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961" y1="34766" x2="59961" y2="34766"/>
                        <a14:foregroundMark x1="27148" y1="47070" x2="27148" y2="47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52" y="-1078774"/>
            <a:ext cx="5789507" cy="5412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E9614A-489F-4EB6-92B1-9BC2CDBA0351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893" y="5413400"/>
            <a:ext cx="2600342" cy="265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96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AD0BCD-176A-4D1A-B101-BB27BEAD4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" b="100000" l="10000" r="95938">
                        <a14:foregroundMark x1="63646" y1="99167" x2="71042" y2="99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2176" y="-8661977"/>
            <a:ext cx="32938776" cy="1999568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1003317-26E2-43AB-99AC-3D5207B9929F}"/>
              </a:ext>
            </a:extLst>
          </p:cNvPr>
          <p:cNvSpPr/>
          <p:nvPr/>
        </p:nvSpPr>
        <p:spPr>
          <a:xfrm>
            <a:off x="-19492197" y="-8662004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DDCCE4-26D7-4306-A19D-BEE0562BB9E6}"/>
              </a:ext>
            </a:extLst>
          </p:cNvPr>
          <p:cNvGrpSpPr/>
          <p:nvPr/>
        </p:nvGrpSpPr>
        <p:grpSpPr>
          <a:xfrm>
            <a:off x="-16323426" y="-4546738"/>
            <a:ext cx="24008544" cy="11521113"/>
            <a:chOff x="174159" y="201528"/>
            <a:chExt cx="4607012" cy="22107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E96A0D-BDCC-4699-9BCD-6C089A7066D2}"/>
                </a:ext>
              </a:extLst>
            </p:cNvPr>
            <p:cNvSpPr txBox="1"/>
            <p:nvPr/>
          </p:nvSpPr>
          <p:spPr>
            <a:xfrm>
              <a:off x="243857" y="201528"/>
              <a:ext cx="4537314" cy="1494203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5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50000" dirty="0">
                  <a:ln>
                    <a:solidFill>
                      <a:srgbClr val="7F2461"/>
                    </a:solidFill>
                  </a:ln>
                  <a:solidFill>
                    <a:schemeClr val="bg1">
                      <a:alpha val="88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tantia" panose="02030602050306030303" pitchFamily="18" charset="0"/>
                </a:rPr>
                <a:t>Admin</a:t>
              </a:r>
              <a:endParaRPr lang="en-PK" sz="50000" dirty="0">
                <a:ln>
                  <a:solidFill>
                    <a:srgbClr val="7F2461"/>
                  </a:solidFill>
                </a:ln>
                <a:solidFill>
                  <a:schemeClr val="bg1">
                    <a:alpha val="88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1B46C-CB52-4F13-A799-A67F918D661C}"/>
                </a:ext>
              </a:extLst>
            </p:cNvPr>
            <p:cNvSpPr txBox="1"/>
            <p:nvPr/>
          </p:nvSpPr>
          <p:spPr>
            <a:xfrm>
              <a:off x="174159" y="1163215"/>
              <a:ext cx="3257550" cy="1249106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1700" dirty="0">
                  <a:ln>
                    <a:solidFill>
                      <a:srgbClr val="7F2461"/>
                    </a:solidFill>
                  </a:ln>
                  <a:solidFill>
                    <a:schemeClr val="bg1">
                      <a:alpha val="86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tantia" panose="02030602050306030303" pitchFamily="18" charset="0"/>
                </a:rPr>
                <a:t>Menu</a:t>
              </a:r>
              <a:endParaRPr lang="en-PK" sz="41700" dirty="0">
                <a:ln>
                  <a:solidFill>
                    <a:srgbClr val="7F2461"/>
                  </a:solidFill>
                </a:ln>
                <a:solidFill>
                  <a:schemeClr val="bg1">
                    <a:alpha val="8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B19AB0-1306-432C-8044-636DEE6D6BBB}"/>
              </a:ext>
            </a:extLst>
          </p:cNvPr>
          <p:cNvGrpSpPr/>
          <p:nvPr/>
        </p:nvGrpSpPr>
        <p:grpSpPr>
          <a:xfrm>
            <a:off x="5298278" y="-6545362"/>
            <a:ext cx="18975417" cy="11783991"/>
            <a:chOff x="3368812" y="-6174927"/>
            <a:chExt cx="18975417" cy="117839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830550-469A-4CB4-9E19-E087CF61E906}"/>
                </a:ext>
              </a:extLst>
            </p:cNvPr>
            <p:cNvGrpSpPr/>
            <p:nvPr/>
          </p:nvGrpSpPr>
          <p:grpSpPr>
            <a:xfrm rot="10627181">
              <a:off x="3368812" y="-6174927"/>
              <a:ext cx="18975417" cy="11783991"/>
              <a:chOff x="2928912" y="2313739"/>
              <a:chExt cx="4422374" cy="2571910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7679143-8F6F-42C6-BE25-2CE7C8AB4360}"/>
                  </a:ext>
                </a:extLst>
              </p:cNvPr>
              <p:cNvSpPr/>
              <p:nvPr/>
            </p:nvSpPr>
            <p:spPr>
              <a:xfrm rot="5603367">
                <a:off x="2956402" y="2286249"/>
                <a:ext cx="1368706" cy="1423686"/>
              </a:xfrm>
              <a:prstGeom prst="hexagon">
                <a:avLst/>
              </a:prstGeom>
              <a:solidFill>
                <a:srgbClr val="00B0F0">
                  <a:alpha val="29000"/>
                </a:srgbClr>
              </a:solidFill>
              <a:ln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634557C-6DB6-4FD8-940F-CB2CE3C216DC}"/>
                  </a:ext>
                </a:extLst>
              </p:cNvPr>
              <p:cNvSpPr/>
              <p:nvPr/>
            </p:nvSpPr>
            <p:spPr>
              <a:xfrm rot="5603367">
                <a:off x="4456916" y="2355857"/>
                <a:ext cx="1368706" cy="1423686"/>
              </a:xfrm>
              <a:prstGeom prst="hexagon">
                <a:avLst/>
              </a:prstGeom>
              <a:solidFill>
                <a:srgbClr val="00B0F0">
                  <a:alpha val="29000"/>
                </a:srgbClr>
              </a:solidFill>
              <a:ln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4558F122-89E5-4CA1-B21E-D26696C2128B}"/>
                  </a:ext>
                </a:extLst>
              </p:cNvPr>
              <p:cNvSpPr/>
              <p:nvPr/>
            </p:nvSpPr>
            <p:spPr>
              <a:xfrm rot="5558766">
                <a:off x="5955090" y="2464880"/>
                <a:ext cx="1368706" cy="1423686"/>
              </a:xfrm>
              <a:prstGeom prst="hexagon">
                <a:avLst/>
              </a:prstGeom>
              <a:solidFill>
                <a:srgbClr val="00B0F0">
                  <a:alpha val="29000"/>
                </a:srgbClr>
              </a:solidFill>
              <a:ln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9195378-ACB7-4356-B5B4-DBE17A02A9AA}"/>
                  </a:ext>
                </a:extLst>
              </p:cNvPr>
              <p:cNvSpPr/>
              <p:nvPr/>
            </p:nvSpPr>
            <p:spPr>
              <a:xfrm rot="5603367">
                <a:off x="3634005" y="3407702"/>
                <a:ext cx="1368706" cy="1423686"/>
              </a:xfrm>
              <a:prstGeom prst="hexagon">
                <a:avLst/>
              </a:prstGeom>
              <a:solidFill>
                <a:srgbClr val="00B0F0">
                  <a:alpha val="29000"/>
                </a:srgbClr>
              </a:solidFill>
              <a:ln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DB6DD651-C47B-47B8-B9F1-BF80924ABFA1}"/>
                  </a:ext>
                </a:extLst>
              </p:cNvPr>
              <p:cNvSpPr/>
              <p:nvPr/>
            </p:nvSpPr>
            <p:spPr>
              <a:xfrm rot="5558766">
                <a:off x="5118414" y="3489453"/>
                <a:ext cx="1368706" cy="1423686"/>
              </a:xfrm>
              <a:prstGeom prst="hexagon">
                <a:avLst/>
              </a:prstGeom>
              <a:solidFill>
                <a:srgbClr val="00B0F0">
                  <a:alpha val="29000"/>
                </a:srgbClr>
              </a:solidFill>
              <a:ln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408F85-DD38-41DC-9C6A-ECC17E84D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798" y="-5417075"/>
              <a:ext cx="2272662" cy="227266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A8824B1-AA1C-492F-B336-CE65A15F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" r="99500">
                          <a14:foregroundMark x1="23200" y1="69800" x2="23200" y2="69800"/>
                          <a14:foregroundMark x1="81600" y1="67000" x2="81600" y2="67000"/>
                          <a14:foregroundMark x1="83300" y1="17900" x2="83300" y2="17900"/>
                        </a14:backgroundRemoval>
                      </a14:imgEffect>
                      <a14:imgEffect>
                        <a14:sharpenSoften amount="-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431" y="-5173235"/>
              <a:ext cx="1959320" cy="19593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432E739-EE71-4062-8089-CD097D62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263" y="-152910"/>
              <a:ext cx="1891405" cy="168080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523BBF-99BD-477B-AD51-035EAE45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4138" y="137801"/>
              <a:ext cx="2008934" cy="200893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885AB60-9BF0-4431-B72C-C37362A10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-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7068" y="209556"/>
              <a:ext cx="1522568" cy="131833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C8996A-1EDF-4E7B-B4BE-718919740D25}"/>
              </a:ext>
            </a:extLst>
          </p:cNvPr>
          <p:cNvSpPr txBox="1"/>
          <p:nvPr/>
        </p:nvSpPr>
        <p:spPr>
          <a:xfrm flipH="1">
            <a:off x="12022905" y="-6072034"/>
            <a:ext cx="119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+</a:t>
            </a:r>
            <a:endParaRPr lang="en-PK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1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AD0BCD-176A-4D1A-B101-BB27BEAD4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" b="100000" l="10000" r="95938">
                        <a14:foregroundMark x1="63646" y1="99167" x2="71042" y2="99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0474" y="-8661972"/>
            <a:ext cx="32938776" cy="1999568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A65083-7CBB-4F88-82DF-F5C231126C9E}"/>
              </a:ext>
            </a:extLst>
          </p:cNvPr>
          <p:cNvSpPr/>
          <p:nvPr/>
        </p:nvSpPr>
        <p:spPr>
          <a:xfrm>
            <a:off x="-19415594" y="-8664088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999048-D57A-4534-AB76-6C3A92F90F1B}"/>
              </a:ext>
            </a:extLst>
          </p:cNvPr>
          <p:cNvGrpSpPr/>
          <p:nvPr/>
        </p:nvGrpSpPr>
        <p:grpSpPr>
          <a:xfrm>
            <a:off x="5249266" y="-7206451"/>
            <a:ext cx="18855863" cy="12434902"/>
            <a:chOff x="4767467" y="1248792"/>
            <a:chExt cx="3348533" cy="21558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830550-469A-4CB4-9E19-E087CF61E906}"/>
                </a:ext>
              </a:extLst>
            </p:cNvPr>
            <p:cNvGrpSpPr/>
            <p:nvPr/>
          </p:nvGrpSpPr>
          <p:grpSpPr>
            <a:xfrm rot="10627181">
              <a:off x="4767467" y="1372528"/>
              <a:ext cx="3348533" cy="2032114"/>
              <a:chOff x="2928396" y="2327476"/>
              <a:chExt cx="4394512" cy="255820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7679143-8F6F-42C6-BE25-2CE7C8AB4360}"/>
                  </a:ext>
                </a:extLst>
              </p:cNvPr>
              <p:cNvSpPr/>
              <p:nvPr/>
            </p:nvSpPr>
            <p:spPr>
              <a:xfrm rot="5603367">
                <a:off x="2955886" y="2299986"/>
                <a:ext cx="1368706" cy="1423686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634557C-6DB6-4FD8-940F-CB2CE3C216DC}"/>
                  </a:ext>
                </a:extLst>
              </p:cNvPr>
              <p:cNvSpPr/>
              <p:nvPr/>
            </p:nvSpPr>
            <p:spPr>
              <a:xfrm rot="5603367">
                <a:off x="4441299" y="2381765"/>
                <a:ext cx="1368706" cy="1423686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4558F122-89E5-4CA1-B21E-D26696C2128B}"/>
                  </a:ext>
                </a:extLst>
              </p:cNvPr>
              <p:cNvSpPr/>
              <p:nvPr/>
            </p:nvSpPr>
            <p:spPr>
              <a:xfrm rot="5558766">
                <a:off x="5926712" y="2463543"/>
                <a:ext cx="1368706" cy="1423686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9195378-ACB7-4356-B5B4-DBE17A02A9AA}"/>
                  </a:ext>
                </a:extLst>
              </p:cNvPr>
              <p:cNvSpPr/>
              <p:nvPr/>
            </p:nvSpPr>
            <p:spPr>
              <a:xfrm rot="5603367">
                <a:off x="3633142" y="3407237"/>
                <a:ext cx="1368706" cy="1423686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DB6DD651-C47B-47B8-B9F1-BF80924ABFA1}"/>
                  </a:ext>
                </a:extLst>
              </p:cNvPr>
              <p:cNvSpPr/>
              <p:nvPr/>
            </p:nvSpPr>
            <p:spPr>
              <a:xfrm rot="5558766">
                <a:off x="5119064" y="3489484"/>
                <a:ext cx="1368706" cy="1423686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D5D3C-F4F6-4FEA-A707-9535309A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2305" y1="35742" x2="62305" y2="35742"/>
                          <a14:foregroundMark x1="26563" y1="45508" x2="26563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336" y="1248792"/>
              <a:ext cx="930502" cy="99125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A70FF6-B33B-4C28-8E26-9B3BC765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2734" y1="75781" x2="52734" y2="757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471" y="1472259"/>
              <a:ext cx="556509" cy="55650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736692-E292-41D5-827E-CBD11564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7778">
                          <a14:foregroundMark x1="15111" y1="38667" x2="15111" y2="3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465" y="2434538"/>
              <a:ext cx="321146" cy="32114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71D3B0-0E12-41DB-BA4F-870757EC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6680" y1="24414" x2="46680" y2="244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6999" y="2330386"/>
              <a:ext cx="515280" cy="51657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DDCCE4-26D7-4306-A19D-BEE0562BB9E6}"/>
              </a:ext>
            </a:extLst>
          </p:cNvPr>
          <p:cNvGrpSpPr/>
          <p:nvPr/>
        </p:nvGrpSpPr>
        <p:grpSpPr>
          <a:xfrm>
            <a:off x="-14923573" y="-5192406"/>
            <a:ext cx="18231124" cy="11108678"/>
            <a:chOff x="631212" y="723836"/>
            <a:chExt cx="3577037" cy="21049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E96A0D-BDCC-4699-9BCD-6C089A7066D2}"/>
                </a:ext>
              </a:extLst>
            </p:cNvPr>
            <p:cNvSpPr txBox="1"/>
            <p:nvPr/>
          </p:nvSpPr>
          <p:spPr>
            <a:xfrm>
              <a:off x="631212" y="723836"/>
              <a:ext cx="3257550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Admin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1B46C-CB52-4F13-A799-A67F918D661C}"/>
                </a:ext>
              </a:extLst>
            </p:cNvPr>
            <p:cNvSpPr txBox="1"/>
            <p:nvPr/>
          </p:nvSpPr>
          <p:spPr>
            <a:xfrm>
              <a:off x="950699" y="1579995"/>
              <a:ext cx="3257550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Menu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0164C1-16C1-4D4F-82A4-F4CA743807B6}"/>
                </a:ext>
              </a:extLst>
            </p:cNvPr>
            <p:cNvCxnSpPr/>
            <p:nvPr/>
          </p:nvCxnSpPr>
          <p:spPr>
            <a:xfrm>
              <a:off x="1961991" y="1894001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653B17-A603-4355-B8D9-19D2D37BD93F}"/>
                </a:ext>
              </a:extLst>
            </p:cNvPr>
            <p:cNvCxnSpPr/>
            <p:nvPr/>
          </p:nvCxnSpPr>
          <p:spPr>
            <a:xfrm>
              <a:off x="2201636" y="1958906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B5B815-E5AE-407F-AACE-08FEB1976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50222" y1="48889" x2="50222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334" y="-631833"/>
            <a:ext cx="2117106" cy="21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220" y="-9147276"/>
            <a:ext cx="45004048" cy="19995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B27E1-C39B-460F-AFFF-40111C50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220" y="-9392374"/>
            <a:ext cx="45118347" cy="2024081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20978905-2DA2-4123-9DAB-9E0868721545}"/>
              </a:ext>
            </a:extLst>
          </p:cNvPr>
          <p:cNvSpPr/>
          <p:nvPr/>
        </p:nvSpPr>
        <p:spPr>
          <a:xfrm>
            <a:off x="-15596874" y="-9449664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76A7BF">
                  <a:alpha val="6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5BB115-C94B-4F1F-B2F5-52009504DA9F}"/>
              </a:ext>
            </a:extLst>
          </p:cNvPr>
          <p:cNvGrpSpPr/>
          <p:nvPr/>
        </p:nvGrpSpPr>
        <p:grpSpPr>
          <a:xfrm>
            <a:off x="-15782140" y="-10018205"/>
            <a:ext cx="13259920" cy="5854851"/>
            <a:chOff x="-15660220" y="-10018205"/>
            <a:chExt cx="13259920" cy="5854851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DB6DD651-C47B-47B8-B9F1-BF80924ABFA1}"/>
                </a:ext>
              </a:extLst>
            </p:cNvPr>
            <p:cNvSpPr/>
            <p:nvPr/>
          </p:nvSpPr>
          <p:spPr>
            <a:xfrm>
              <a:off x="-15545920" y="-8380610"/>
              <a:ext cx="13145620" cy="2652606"/>
            </a:xfrm>
            <a:prstGeom prst="homePlate">
              <a:avLst/>
            </a:prstGeom>
            <a:solidFill>
              <a:srgbClr val="B1669E">
                <a:alpha val="76000"/>
              </a:srgbClr>
            </a:solidFill>
            <a:ln>
              <a:solidFill>
                <a:srgbClr val="92D0E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D5D3C-F4F6-4FEA-A707-9535309A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2305" y1="35742" x2="62305" y2="35742"/>
                          <a14:foregroundMark x1="26563" y1="45508" x2="26563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60220" y="-10018205"/>
              <a:ext cx="5210822" cy="585485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7A8B79-9A16-4CB6-B0CC-581A613888BC}"/>
                </a:ext>
              </a:extLst>
            </p:cNvPr>
            <p:cNvSpPr txBox="1"/>
            <p:nvPr/>
          </p:nvSpPr>
          <p:spPr>
            <a:xfrm>
              <a:off x="-10798763" y="-7857024"/>
              <a:ext cx="613370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Add Faculty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D45DE0-5BE2-42A1-9BF9-60725CB35AC7}"/>
              </a:ext>
            </a:extLst>
          </p:cNvPr>
          <p:cNvGrpSpPr/>
          <p:nvPr/>
        </p:nvGrpSpPr>
        <p:grpSpPr>
          <a:xfrm>
            <a:off x="-9272425" y="-3753687"/>
            <a:ext cx="20801485" cy="10774240"/>
            <a:chOff x="-9272425" y="-3753687"/>
            <a:chExt cx="20801485" cy="107742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5B4178-5AAF-4B84-8289-77DBBFBCE546}"/>
                </a:ext>
              </a:extLst>
            </p:cNvPr>
            <p:cNvGrpSpPr/>
            <p:nvPr/>
          </p:nvGrpSpPr>
          <p:grpSpPr>
            <a:xfrm>
              <a:off x="-9272425" y="-3753687"/>
              <a:ext cx="20679565" cy="1569660"/>
              <a:chOff x="-9272425" y="-3890847"/>
              <a:chExt cx="20679565" cy="15696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532A77-14EA-4852-8477-69E44C1AAACA}"/>
                  </a:ext>
                </a:extLst>
              </p:cNvPr>
              <p:cNvSpPr txBox="1"/>
              <p:nvPr/>
            </p:nvSpPr>
            <p:spPr>
              <a:xfrm>
                <a:off x="-9272425" y="-3890847"/>
                <a:ext cx="69616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Name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ECCEEB-7DB9-4F2D-9BF9-9FC60F3E9DCB}"/>
                  </a:ext>
                </a:extLst>
              </p:cNvPr>
              <p:cNvCxnSpPr/>
              <p:nvPr/>
            </p:nvCxnSpPr>
            <p:spPr>
              <a:xfrm>
                <a:off x="-2023110" y="-2909602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E47638-603B-413B-970D-C981A23DD547}"/>
                </a:ext>
              </a:extLst>
            </p:cNvPr>
            <p:cNvGrpSpPr/>
            <p:nvPr/>
          </p:nvGrpSpPr>
          <p:grpSpPr>
            <a:xfrm>
              <a:off x="-9150505" y="-1982875"/>
              <a:ext cx="20654851" cy="1569660"/>
              <a:chOff x="-9272425" y="-2409595"/>
              <a:chExt cx="20654851" cy="156966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4A1BCE-072E-4383-BB74-A0D10B761DF0}"/>
                  </a:ext>
                </a:extLst>
              </p:cNvPr>
              <p:cNvSpPr txBox="1"/>
              <p:nvPr/>
            </p:nvSpPr>
            <p:spPr>
              <a:xfrm>
                <a:off x="-9272425" y="-2409595"/>
                <a:ext cx="69616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Password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A74C18-C9DB-4633-933A-EA4FFD60774C}"/>
                  </a:ext>
                </a:extLst>
              </p:cNvPr>
              <p:cNvCxnSpPr/>
              <p:nvPr/>
            </p:nvCxnSpPr>
            <p:spPr>
              <a:xfrm>
                <a:off x="-2047824" y="-1266655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792255-E0A6-492A-BBE7-BF680B273512}"/>
                </a:ext>
              </a:extLst>
            </p:cNvPr>
            <p:cNvGrpSpPr/>
            <p:nvPr/>
          </p:nvGrpSpPr>
          <p:grpSpPr>
            <a:xfrm>
              <a:off x="-9272425" y="-36803"/>
              <a:ext cx="20679565" cy="1569660"/>
              <a:chOff x="-9272425" y="-928343"/>
              <a:chExt cx="20679565" cy="15696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C9A1E1-82CF-4220-B3DC-50BB1D418ADE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85409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Email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B8A97CE-98F0-4D5D-8270-05BE650378E7}"/>
                  </a:ext>
                </a:extLst>
              </p:cNvPr>
              <p:cNvCxnSpPr/>
              <p:nvPr/>
            </p:nvCxnSpPr>
            <p:spPr>
              <a:xfrm>
                <a:off x="-2023110" y="202882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DF569F-6ADA-4E1C-A062-6999B91F1C19}"/>
                </a:ext>
              </a:extLst>
            </p:cNvPr>
            <p:cNvGrpSpPr/>
            <p:nvPr/>
          </p:nvGrpSpPr>
          <p:grpSpPr>
            <a:xfrm>
              <a:off x="-9154315" y="1852119"/>
              <a:ext cx="20633947" cy="1569660"/>
              <a:chOff x="-9272425" y="552909"/>
              <a:chExt cx="20633947" cy="156966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7E8CA7-A1C3-4275-8073-90728D6CE549}"/>
                  </a:ext>
                </a:extLst>
              </p:cNvPr>
              <p:cNvSpPr txBox="1"/>
              <p:nvPr/>
            </p:nvSpPr>
            <p:spPr>
              <a:xfrm>
                <a:off x="-9272425" y="552909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ID      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7D8551D-5AC6-47B4-9982-73EBE90CE5F8}"/>
                  </a:ext>
                </a:extLst>
              </p:cNvPr>
              <p:cNvCxnSpPr/>
              <p:nvPr/>
            </p:nvCxnSpPr>
            <p:spPr>
              <a:xfrm>
                <a:off x="-2068728" y="173831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E43EC6D-BB0D-4D0E-BCA2-F7AC8E0D4DDC}"/>
                </a:ext>
              </a:extLst>
            </p:cNvPr>
            <p:cNvGrpSpPr/>
            <p:nvPr/>
          </p:nvGrpSpPr>
          <p:grpSpPr>
            <a:xfrm>
              <a:off x="-9211465" y="3626741"/>
              <a:ext cx="20740525" cy="1569660"/>
              <a:chOff x="-9333385" y="2034161"/>
              <a:chExt cx="20740525" cy="156966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D58D9C-3D6A-4E6C-8829-DF9BF8AE93C8}"/>
                  </a:ext>
                </a:extLst>
              </p:cNvPr>
              <p:cNvSpPr txBox="1"/>
              <p:nvPr/>
            </p:nvSpPr>
            <p:spPr>
              <a:xfrm>
                <a:off x="-9333385" y="2034161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Department: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324B7A3-ACEC-4FAC-B542-B8B48CC501C0}"/>
                  </a:ext>
                </a:extLst>
              </p:cNvPr>
              <p:cNvCxnSpPr/>
              <p:nvPr/>
            </p:nvCxnSpPr>
            <p:spPr>
              <a:xfrm>
                <a:off x="-2023110" y="3359981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710011-67FB-49F3-BF39-52022B17BA66}"/>
                </a:ext>
              </a:extLst>
            </p:cNvPr>
            <p:cNvGrpSpPr/>
            <p:nvPr/>
          </p:nvGrpSpPr>
          <p:grpSpPr>
            <a:xfrm>
              <a:off x="-9211465" y="5450893"/>
              <a:ext cx="20679565" cy="1569660"/>
              <a:chOff x="-9272425" y="3515413"/>
              <a:chExt cx="20679565" cy="156966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ED3E3B-2769-4F0C-99E9-0640C03BE226}"/>
                  </a:ext>
                </a:extLst>
              </p:cNvPr>
              <p:cNvSpPr txBox="1"/>
              <p:nvPr/>
            </p:nvSpPr>
            <p:spPr>
              <a:xfrm>
                <a:off x="-9272425" y="3515413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Mobile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B6558F8-6A3E-45AE-84D7-405FD648C904}"/>
                  </a:ext>
                </a:extLst>
              </p:cNvPr>
              <p:cNvCxnSpPr/>
              <p:nvPr/>
            </p:nvCxnSpPr>
            <p:spPr>
              <a:xfrm>
                <a:off x="-2023110" y="490219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Hexagon 57">
            <a:extLst>
              <a:ext uri="{FF2B5EF4-FFF2-40B4-BE49-F238E27FC236}">
                <a16:creationId xmlns:a16="http://schemas.microsoft.com/office/drawing/2014/main" id="{7321780E-417D-4ADB-B121-551379BCC262}"/>
              </a:ext>
            </a:extLst>
          </p:cNvPr>
          <p:cNvSpPr/>
          <p:nvPr/>
        </p:nvSpPr>
        <p:spPr>
          <a:xfrm rot="5400000">
            <a:off x="18323638" y="171368"/>
            <a:ext cx="8972550" cy="11301575"/>
          </a:xfrm>
          <a:prstGeom prst="hexagon">
            <a:avLst/>
          </a:prstGeom>
          <a:noFill/>
          <a:ln>
            <a:gradFill>
              <a:gsLst>
                <a:gs pos="0">
                  <a:srgbClr val="92D0E9"/>
                </a:gs>
                <a:gs pos="100000">
                  <a:srgbClr val="B1669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EF83E00A-0C3E-45E5-B3EE-FFAA745187E3}"/>
              </a:ext>
            </a:extLst>
          </p:cNvPr>
          <p:cNvSpPr/>
          <p:nvPr/>
        </p:nvSpPr>
        <p:spPr>
          <a:xfrm rot="5400000">
            <a:off x="16789788" y="-4485594"/>
            <a:ext cx="8972550" cy="11301575"/>
          </a:xfrm>
          <a:prstGeom prst="hexagon">
            <a:avLst/>
          </a:prstGeom>
          <a:noFill/>
          <a:ln>
            <a:gradFill>
              <a:gsLst>
                <a:gs pos="0">
                  <a:srgbClr val="B1669E"/>
                </a:gs>
                <a:gs pos="92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9A20031-B06C-46C5-82D4-A68142DC80D0}"/>
              </a:ext>
            </a:extLst>
          </p:cNvPr>
          <p:cNvGrpSpPr/>
          <p:nvPr/>
        </p:nvGrpSpPr>
        <p:grpSpPr>
          <a:xfrm>
            <a:off x="16198208" y="-8607232"/>
            <a:ext cx="13145620" cy="2879228"/>
            <a:chOff x="-473635" y="-207465"/>
            <a:chExt cx="13145620" cy="2879228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65F56A89-FBA1-4BD8-A369-4961FC2D65B3}"/>
                </a:ext>
              </a:extLst>
            </p:cNvPr>
            <p:cNvSpPr/>
            <p:nvPr/>
          </p:nvSpPr>
          <p:spPr>
            <a:xfrm rot="10800000">
              <a:off x="-473635" y="-56952"/>
              <a:ext cx="13145620" cy="2652606"/>
            </a:xfrm>
            <a:prstGeom prst="homePlate">
              <a:avLst/>
            </a:prstGeom>
            <a:solidFill>
              <a:srgbClr val="92D0E9">
                <a:alpha val="76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51A6F8-BDD0-4110-BDF4-6DDF2C73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000" l="1000" r="94000">
                          <a14:foregroundMark x1="50000" y1="17333" x2="50000" y2="17333"/>
                          <a14:foregroundMark x1="25000" y1="21000" x2="25000" y2="2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999" y="-207465"/>
              <a:ext cx="2719914" cy="2879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49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220" y="-9147276"/>
            <a:ext cx="45004048" cy="19995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9BC9C0-414F-42BD-B613-D7E35D4B99EB}"/>
              </a:ext>
            </a:extLst>
          </p:cNvPr>
          <p:cNvSpPr txBox="1"/>
          <p:nvPr/>
        </p:nvSpPr>
        <p:spPr>
          <a:xfrm>
            <a:off x="8115300" y="-62865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</a:t>
            </a:r>
            <a:endParaRPr lang="en-PK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824AC3D-5984-4A2D-BD03-25EF11B31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220" y="-9330336"/>
            <a:ext cx="45118347" cy="202408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F3DB6C1-9C7D-46FC-BDE2-C5B38798AB75}"/>
              </a:ext>
            </a:extLst>
          </p:cNvPr>
          <p:cNvSpPr/>
          <p:nvPr/>
        </p:nvSpPr>
        <p:spPr>
          <a:xfrm>
            <a:off x="-15603071" y="-9298471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76A7BF">
                  <a:alpha val="6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FD157B65-C2CA-49F7-A46E-8AF294D655AA}"/>
              </a:ext>
            </a:extLst>
          </p:cNvPr>
          <p:cNvSpPr/>
          <p:nvPr/>
        </p:nvSpPr>
        <p:spPr>
          <a:xfrm>
            <a:off x="-15603071" y="-8465204"/>
            <a:ext cx="13145620" cy="2652606"/>
          </a:xfrm>
          <a:prstGeom prst="homePlate">
            <a:avLst/>
          </a:prstGeom>
          <a:solidFill>
            <a:srgbClr val="B1669E">
              <a:alpha val="76000"/>
            </a:srgbClr>
          </a:solidFill>
          <a:ln>
            <a:solidFill>
              <a:srgbClr val="92D0E9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AD930B-2740-4BDF-AF42-7C91DD661929}"/>
              </a:ext>
            </a:extLst>
          </p:cNvPr>
          <p:cNvGrpSpPr/>
          <p:nvPr/>
        </p:nvGrpSpPr>
        <p:grpSpPr>
          <a:xfrm>
            <a:off x="-14032231" y="-4119447"/>
            <a:ext cx="42481649" cy="13771078"/>
            <a:chOff x="-14032231" y="-4119447"/>
            <a:chExt cx="42481649" cy="137710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5B4178-5AAF-4B84-8289-77DBBFBCE546}"/>
                </a:ext>
              </a:extLst>
            </p:cNvPr>
            <p:cNvGrpSpPr/>
            <p:nvPr/>
          </p:nvGrpSpPr>
          <p:grpSpPr>
            <a:xfrm>
              <a:off x="-14027305" y="-4119447"/>
              <a:ext cx="20679565" cy="1569660"/>
              <a:chOff x="-9272425" y="-3890847"/>
              <a:chExt cx="20679565" cy="15696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532A77-14EA-4852-8477-69E44C1AAACA}"/>
                  </a:ext>
                </a:extLst>
              </p:cNvPr>
              <p:cNvSpPr txBox="1"/>
              <p:nvPr/>
            </p:nvSpPr>
            <p:spPr>
              <a:xfrm>
                <a:off x="-9272425" y="-3890847"/>
                <a:ext cx="69616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Name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ECCEEB-7DB9-4F2D-9BF9-9FC60F3E9DCB}"/>
                  </a:ext>
                </a:extLst>
              </p:cNvPr>
              <p:cNvCxnSpPr/>
              <p:nvPr/>
            </p:nvCxnSpPr>
            <p:spPr>
              <a:xfrm>
                <a:off x="-2023110" y="-2909602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E47638-603B-413B-970D-C981A23DD547}"/>
                </a:ext>
              </a:extLst>
            </p:cNvPr>
            <p:cNvGrpSpPr/>
            <p:nvPr/>
          </p:nvGrpSpPr>
          <p:grpSpPr>
            <a:xfrm>
              <a:off x="-13966345" y="1796485"/>
              <a:ext cx="20715811" cy="1569660"/>
              <a:chOff x="-9333385" y="-2409595"/>
              <a:chExt cx="20715811" cy="156966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4A1BCE-072E-4383-BB74-A0D10B761DF0}"/>
                  </a:ext>
                </a:extLst>
              </p:cNvPr>
              <p:cNvSpPr txBox="1"/>
              <p:nvPr/>
            </p:nvSpPr>
            <p:spPr>
              <a:xfrm>
                <a:off x="-9333385" y="-2409595"/>
                <a:ext cx="69616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Password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A74C18-C9DB-4633-933A-EA4FFD60774C}"/>
                  </a:ext>
                </a:extLst>
              </p:cNvPr>
              <p:cNvCxnSpPr/>
              <p:nvPr/>
            </p:nvCxnSpPr>
            <p:spPr>
              <a:xfrm>
                <a:off x="-2047824" y="-1266655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792255-E0A6-492A-BBE7-BF680B273512}"/>
                </a:ext>
              </a:extLst>
            </p:cNvPr>
            <p:cNvGrpSpPr/>
            <p:nvPr/>
          </p:nvGrpSpPr>
          <p:grpSpPr>
            <a:xfrm>
              <a:off x="-13971271" y="-341154"/>
              <a:ext cx="20679565" cy="1569660"/>
              <a:chOff x="-9272425" y="-928343"/>
              <a:chExt cx="20679565" cy="15696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C9A1E1-82CF-4220-B3DC-50BB1D418ADE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85409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Email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B8A97CE-98F0-4D5D-8270-05BE650378E7}"/>
                  </a:ext>
                </a:extLst>
              </p:cNvPr>
              <p:cNvCxnSpPr/>
              <p:nvPr/>
            </p:nvCxnSpPr>
            <p:spPr>
              <a:xfrm>
                <a:off x="-2023110" y="202882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DF569F-6ADA-4E1C-A062-6999B91F1C19}"/>
                </a:ext>
              </a:extLst>
            </p:cNvPr>
            <p:cNvGrpSpPr/>
            <p:nvPr/>
          </p:nvGrpSpPr>
          <p:grpSpPr>
            <a:xfrm>
              <a:off x="-13981687" y="-2358718"/>
              <a:ext cx="20633947" cy="1569660"/>
              <a:chOff x="-9272425" y="552909"/>
              <a:chExt cx="20633947" cy="156966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7E8CA7-A1C3-4275-8073-90728D6CE549}"/>
                  </a:ext>
                </a:extLst>
              </p:cNvPr>
              <p:cNvSpPr txBox="1"/>
              <p:nvPr/>
            </p:nvSpPr>
            <p:spPr>
              <a:xfrm>
                <a:off x="-9272425" y="552909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ID      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7D8551D-5AC6-47B4-9982-73EBE90CE5F8}"/>
                  </a:ext>
                </a:extLst>
              </p:cNvPr>
              <p:cNvCxnSpPr/>
              <p:nvPr/>
            </p:nvCxnSpPr>
            <p:spPr>
              <a:xfrm>
                <a:off x="-2068728" y="173831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E43EC6D-BB0D-4D0E-BCA2-F7AC8E0D4DDC}"/>
                </a:ext>
              </a:extLst>
            </p:cNvPr>
            <p:cNvGrpSpPr/>
            <p:nvPr/>
          </p:nvGrpSpPr>
          <p:grpSpPr>
            <a:xfrm>
              <a:off x="7688580" y="-1811079"/>
              <a:ext cx="20740525" cy="1569660"/>
              <a:chOff x="-9333385" y="2034161"/>
              <a:chExt cx="20740525" cy="156966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D58D9C-3D6A-4E6C-8829-DF9BF8AE93C8}"/>
                  </a:ext>
                </a:extLst>
              </p:cNvPr>
              <p:cNvSpPr txBox="1"/>
              <p:nvPr/>
            </p:nvSpPr>
            <p:spPr>
              <a:xfrm>
                <a:off x="-9333385" y="2034161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Department: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324B7A3-ACEC-4FAC-B542-B8B48CC501C0}"/>
                  </a:ext>
                </a:extLst>
              </p:cNvPr>
              <p:cNvCxnSpPr/>
              <p:nvPr/>
            </p:nvCxnSpPr>
            <p:spPr>
              <a:xfrm>
                <a:off x="-2023110" y="3359981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710011-67FB-49F3-BF39-52022B17BA66}"/>
                </a:ext>
              </a:extLst>
            </p:cNvPr>
            <p:cNvGrpSpPr/>
            <p:nvPr/>
          </p:nvGrpSpPr>
          <p:grpSpPr>
            <a:xfrm>
              <a:off x="-13971271" y="3624469"/>
              <a:ext cx="20740525" cy="1569660"/>
              <a:chOff x="-9272425" y="3515413"/>
              <a:chExt cx="20740525" cy="156966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ED3E3B-2769-4F0C-99E9-0640C03BE226}"/>
                  </a:ext>
                </a:extLst>
              </p:cNvPr>
              <p:cNvSpPr txBox="1"/>
              <p:nvPr/>
            </p:nvSpPr>
            <p:spPr>
              <a:xfrm>
                <a:off x="-9272425" y="3515413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Mobile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B6558F8-6A3E-45AE-84D7-405FD648C904}"/>
                  </a:ext>
                </a:extLst>
              </p:cNvPr>
              <p:cNvCxnSpPr/>
              <p:nvPr/>
            </p:nvCxnSpPr>
            <p:spPr>
              <a:xfrm>
                <a:off x="-1962150" y="490219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0C8FB6E-FEAA-49A1-B009-6B0377E49A1E}"/>
                </a:ext>
              </a:extLst>
            </p:cNvPr>
            <p:cNvGrpSpPr/>
            <p:nvPr/>
          </p:nvGrpSpPr>
          <p:grpSpPr>
            <a:xfrm>
              <a:off x="7688580" y="452835"/>
              <a:ext cx="20648129" cy="1569660"/>
              <a:chOff x="-9272425" y="3515413"/>
              <a:chExt cx="20648129" cy="156966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BA3CF9-1694-48A5-BEEF-F3F1E22D2F36}"/>
                  </a:ext>
                </a:extLst>
              </p:cNvPr>
              <p:cNvSpPr txBox="1"/>
              <p:nvPr/>
            </p:nvSpPr>
            <p:spPr>
              <a:xfrm>
                <a:off x="-9272425" y="3515413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Semester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82D830D-F4BC-4AED-95B2-EAD598FA3F26}"/>
                  </a:ext>
                </a:extLst>
              </p:cNvPr>
              <p:cNvCxnSpPr/>
              <p:nvPr/>
            </p:nvCxnSpPr>
            <p:spPr>
              <a:xfrm>
                <a:off x="-2054546" y="478027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121CDD-9B72-4B62-9375-C885633522B9}"/>
                </a:ext>
              </a:extLst>
            </p:cNvPr>
            <p:cNvGrpSpPr/>
            <p:nvPr/>
          </p:nvGrpSpPr>
          <p:grpSpPr>
            <a:xfrm>
              <a:off x="7688580" y="-3742620"/>
              <a:ext cx="20648129" cy="1569660"/>
              <a:chOff x="-11199329" y="3515413"/>
              <a:chExt cx="20648129" cy="15696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2F62602-E168-42AC-8873-8447E9468A67}"/>
                  </a:ext>
                </a:extLst>
              </p:cNvPr>
              <p:cNvSpPr txBox="1"/>
              <p:nvPr/>
            </p:nvSpPr>
            <p:spPr>
              <a:xfrm>
                <a:off x="-11199329" y="3515413"/>
                <a:ext cx="90276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Year  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3142419-34D3-450A-8348-31414A865482}"/>
                  </a:ext>
                </a:extLst>
              </p:cNvPr>
              <p:cNvCxnSpPr/>
              <p:nvPr/>
            </p:nvCxnSpPr>
            <p:spPr>
              <a:xfrm>
                <a:off x="-3981450" y="457113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74B5ED0-59A1-45BD-ADC5-D1D89437EADC}"/>
                </a:ext>
              </a:extLst>
            </p:cNvPr>
            <p:cNvGrpSpPr/>
            <p:nvPr/>
          </p:nvGrpSpPr>
          <p:grpSpPr>
            <a:xfrm>
              <a:off x="-14032231" y="5611865"/>
              <a:ext cx="20793865" cy="1569660"/>
              <a:chOff x="-9272425" y="3515413"/>
              <a:chExt cx="20793865" cy="156966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66B89D-DFC7-4228-B52C-62B0FF29D584}"/>
                  </a:ext>
                </a:extLst>
              </p:cNvPr>
              <p:cNvSpPr txBox="1"/>
              <p:nvPr/>
            </p:nvSpPr>
            <p:spPr>
              <a:xfrm>
                <a:off x="-9272425" y="3515413"/>
                <a:ext cx="71007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DOB  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1B6EB2-E3D6-4685-97CA-E83F7A1C18AD}"/>
                  </a:ext>
                </a:extLst>
              </p:cNvPr>
              <p:cNvCxnSpPr/>
              <p:nvPr/>
            </p:nvCxnSpPr>
            <p:spPr>
              <a:xfrm>
                <a:off x="-1908810" y="481497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8F6954-D6FA-47EA-908A-3306EFA7D849}"/>
                </a:ext>
              </a:extLst>
            </p:cNvPr>
            <p:cNvSpPr txBox="1"/>
            <p:nvPr/>
          </p:nvSpPr>
          <p:spPr>
            <a:xfrm>
              <a:off x="-14025675" y="7535508"/>
              <a:ext cx="7100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Gender       :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186C737B-75D7-410C-9CC2-65DD78E70353}"/>
                </a:ext>
              </a:extLst>
            </p:cNvPr>
            <p:cNvSpPr/>
            <p:nvPr/>
          </p:nvSpPr>
          <p:spPr>
            <a:xfrm rot="5400000">
              <a:off x="19347621" y="417432"/>
              <a:ext cx="7184926" cy="11018669"/>
            </a:xfrm>
            <a:prstGeom prst="hexagon">
              <a:avLst/>
            </a:prstGeom>
            <a:noFill/>
            <a:ln>
              <a:solidFill>
                <a:srgbClr val="92D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2C772CFF-7960-49A8-A21D-68C698DA4DE0}"/>
                </a:ext>
              </a:extLst>
            </p:cNvPr>
            <p:cNvSpPr/>
            <p:nvPr/>
          </p:nvSpPr>
          <p:spPr>
            <a:xfrm rot="5400000">
              <a:off x="11151195" y="549833"/>
              <a:ext cx="7184926" cy="11018669"/>
            </a:xfrm>
            <a:prstGeom prst="hexagon">
              <a:avLst/>
            </a:prstGeom>
            <a:noFill/>
            <a:ln>
              <a:solidFill>
                <a:srgbClr val="92D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40C0C4-6BB1-4A08-80CB-E6287F628EFB}"/>
              </a:ext>
            </a:extLst>
          </p:cNvPr>
          <p:cNvGrpSpPr/>
          <p:nvPr/>
        </p:nvGrpSpPr>
        <p:grpSpPr>
          <a:xfrm>
            <a:off x="16198208" y="-8737761"/>
            <a:ext cx="13145620" cy="2879228"/>
            <a:chOff x="16198208" y="-8938757"/>
            <a:chExt cx="13145620" cy="2879228"/>
          </a:xfrm>
        </p:grpSpPr>
        <p:sp>
          <p:nvSpPr>
            <p:cNvPr id="65" name="Arrow: Pentagon 64">
              <a:extLst>
                <a:ext uri="{FF2B5EF4-FFF2-40B4-BE49-F238E27FC236}">
                  <a16:creationId xmlns:a16="http://schemas.microsoft.com/office/drawing/2014/main" id="{1323A675-65A4-4B50-8AF7-D828125E95D5}"/>
                </a:ext>
              </a:extLst>
            </p:cNvPr>
            <p:cNvSpPr/>
            <p:nvPr/>
          </p:nvSpPr>
          <p:spPr>
            <a:xfrm rot="10800000">
              <a:off x="16198208" y="-8757716"/>
              <a:ext cx="13145620" cy="2652606"/>
            </a:xfrm>
            <a:prstGeom prst="homePlate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40A50B-8A79-4E97-870E-04290DCA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5000" l="1000" r="94000">
                          <a14:foregroundMark x1="50000" y1="17333" x2="50000" y2="17333"/>
                          <a14:foregroundMark x1="25000" y1="21000" x2="25000" y2="2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8178" y="-8938757"/>
              <a:ext cx="2719914" cy="2879228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8AD55C4-AD5F-43B9-8D3F-2D076D4109BA}"/>
              </a:ext>
            </a:extLst>
          </p:cNvPr>
          <p:cNvSpPr txBox="1"/>
          <p:nvPr/>
        </p:nvSpPr>
        <p:spPr>
          <a:xfrm>
            <a:off x="-10606874" y="-7963008"/>
            <a:ext cx="6541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Add Student</a:t>
            </a:r>
            <a:endParaRPr lang="en-PK" sz="9600" dirty="0">
              <a:solidFill>
                <a:schemeClr val="bg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1065367-46E5-4DBE-9C69-8D50BC825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734" y1="75781" x2="52734" y2="7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3498" y="-8783145"/>
            <a:ext cx="3133748" cy="32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3070" y="-9576377"/>
            <a:ext cx="45004048" cy="19995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0FED50-BC16-4C46-A0BD-C4884D33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5920" y="-9505957"/>
            <a:ext cx="45004048" cy="19995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9BC9C0-414F-42BD-B613-D7E35D4B99EB}"/>
              </a:ext>
            </a:extLst>
          </p:cNvPr>
          <p:cNvSpPr txBox="1"/>
          <p:nvPr/>
        </p:nvSpPr>
        <p:spPr>
          <a:xfrm>
            <a:off x="8115300" y="-62865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</a:t>
            </a:r>
            <a:endParaRPr lang="en-PK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8388071-8C10-43C9-9769-F28B158DE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409" y="-9696497"/>
            <a:ext cx="45118347" cy="202408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CE2091-343A-4AF8-AE0E-0342B322740E}"/>
              </a:ext>
            </a:extLst>
          </p:cNvPr>
          <p:cNvSpPr/>
          <p:nvPr/>
        </p:nvSpPr>
        <p:spPr>
          <a:xfrm>
            <a:off x="-15614118" y="-9757457"/>
            <a:ext cx="45004048" cy="20298103"/>
          </a:xfrm>
          <a:prstGeom prst="rect">
            <a:avLst/>
          </a:prstGeom>
          <a:gradFill flip="none" rotWithShape="1">
            <a:gsLst>
              <a:gs pos="100000">
                <a:srgbClr val="660033">
                  <a:alpha val="88000"/>
                </a:srgbClr>
              </a:gs>
              <a:gs pos="0">
                <a:srgbClr val="76A7BF">
                  <a:alpha val="6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1632087C-C5B9-42D6-9953-5913A2658C8A}"/>
              </a:ext>
            </a:extLst>
          </p:cNvPr>
          <p:cNvSpPr/>
          <p:nvPr/>
        </p:nvSpPr>
        <p:spPr>
          <a:xfrm>
            <a:off x="-15549730" y="-8932527"/>
            <a:ext cx="13145620" cy="2652606"/>
          </a:xfrm>
          <a:prstGeom prst="homePlate">
            <a:avLst/>
          </a:prstGeom>
          <a:solidFill>
            <a:srgbClr val="B1669E">
              <a:alpha val="76000"/>
            </a:srgbClr>
          </a:solidFill>
          <a:ln>
            <a:solidFill>
              <a:srgbClr val="92D0E9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033752-CC49-4158-995F-6FF051AD9AE6}"/>
              </a:ext>
            </a:extLst>
          </p:cNvPr>
          <p:cNvGrpSpPr/>
          <p:nvPr/>
        </p:nvGrpSpPr>
        <p:grpSpPr>
          <a:xfrm>
            <a:off x="-12393071" y="-4902471"/>
            <a:ext cx="40814875" cy="13875385"/>
            <a:chOff x="-12393071" y="-4902471"/>
            <a:chExt cx="40814875" cy="13875385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7321780E-417D-4ADB-B121-551379BCC262}"/>
                </a:ext>
              </a:extLst>
            </p:cNvPr>
            <p:cNvSpPr/>
            <p:nvPr/>
          </p:nvSpPr>
          <p:spPr>
            <a:xfrm rot="5400000">
              <a:off x="18284742" y="-1560007"/>
              <a:ext cx="8972550" cy="11301575"/>
            </a:xfrm>
            <a:prstGeom prst="hexagon">
              <a:avLst/>
            </a:prstGeom>
            <a:noFill/>
            <a:ln>
              <a:gradFill>
                <a:gsLst>
                  <a:gs pos="0">
                    <a:srgbClr val="92D0E9"/>
                  </a:gs>
                  <a:gs pos="100000">
                    <a:schemeClr val="bg1">
                      <a:lumMod val="95000"/>
                      <a:alpha val="4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EF83E00A-0C3E-45E5-B3EE-FFAA745187E3}"/>
                </a:ext>
              </a:extLst>
            </p:cNvPr>
            <p:cNvSpPr/>
            <p:nvPr/>
          </p:nvSpPr>
          <p:spPr>
            <a:xfrm rot="5400000">
              <a:off x="11711932" y="-1502633"/>
              <a:ext cx="8972550" cy="11301575"/>
            </a:xfrm>
            <a:prstGeom prst="hexagon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22000"/>
                    </a:schemeClr>
                  </a:gs>
                  <a:gs pos="92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5B4178-5AAF-4B84-8289-77DBBFBCE546}"/>
                </a:ext>
              </a:extLst>
            </p:cNvPr>
            <p:cNvGrpSpPr/>
            <p:nvPr/>
          </p:nvGrpSpPr>
          <p:grpSpPr>
            <a:xfrm>
              <a:off x="-12332112" y="-4902471"/>
              <a:ext cx="19037138" cy="1569660"/>
              <a:chOff x="-9272426" y="-3890847"/>
              <a:chExt cx="19037138" cy="15696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532A77-14EA-4852-8477-69E44C1AAACA}"/>
                  </a:ext>
                </a:extLst>
              </p:cNvPr>
              <p:cNvSpPr txBox="1"/>
              <p:nvPr/>
            </p:nvSpPr>
            <p:spPr>
              <a:xfrm>
                <a:off x="-9272426" y="-3890847"/>
                <a:ext cx="56529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Year         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ECCEEB-7DB9-4F2D-9BF9-9FC60F3E9DCB}"/>
                  </a:ext>
                </a:extLst>
              </p:cNvPr>
              <p:cNvCxnSpPr/>
              <p:nvPr/>
            </p:nvCxnSpPr>
            <p:spPr>
              <a:xfrm>
                <a:off x="-3665538" y="-2787682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E47638-603B-413B-970D-C981A23DD547}"/>
                </a:ext>
              </a:extLst>
            </p:cNvPr>
            <p:cNvGrpSpPr/>
            <p:nvPr/>
          </p:nvGrpSpPr>
          <p:grpSpPr>
            <a:xfrm>
              <a:off x="-12393071" y="-3131659"/>
              <a:ext cx="19083175" cy="1569660"/>
              <a:chOff x="-9272425" y="-2409595"/>
              <a:chExt cx="19083175" cy="156966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4A1BCE-072E-4383-BB74-A0D10B761DF0}"/>
                  </a:ext>
                </a:extLst>
              </p:cNvPr>
              <p:cNvSpPr txBox="1"/>
              <p:nvPr/>
            </p:nvSpPr>
            <p:spPr>
              <a:xfrm>
                <a:off x="-9272425" y="-2409595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Semester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A74C18-C9DB-4633-933A-EA4FFD60774C}"/>
                  </a:ext>
                </a:extLst>
              </p:cNvPr>
              <p:cNvCxnSpPr/>
              <p:nvPr/>
            </p:nvCxnSpPr>
            <p:spPr>
              <a:xfrm>
                <a:off x="-3619500" y="-1239117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792255-E0A6-492A-BBE7-BF680B273512}"/>
                </a:ext>
              </a:extLst>
            </p:cNvPr>
            <p:cNvGrpSpPr/>
            <p:nvPr/>
          </p:nvGrpSpPr>
          <p:grpSpPr>
            <a:xfrm>
              <a:off x="-12271151" y="-1063667"/>
              <a:ext cx="19064125" cy="1569660"/>
              <a:chOff x="-9272425" y="-928343"/>
              <a:chExt cx="19064125" cy="15696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C9A1E1-82CF-4220-B3DC-50BB1D418ADE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Subject 1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B8A97CE-98F0-4D5D-8270-05BE650378E7}"/>
                  </a:ext>
                </a:extLst>
              </p:cNvPr>
              <p:cNvCxnSpPr/>
              <p:nvPr/>
            </p:nvCxnSpPr>
            <p:spPr>
              <a:xfrm>
                <a:off x="-3638550" y="28488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333254-0381-4D8E-B5DB-12F039E8EFB6}"/>
                </a:ext>
              </a:extLst>
            </p:cNvPr>
            <p:cNvGrpSpPr/>
            <p:nvPr/>
          </p:nvGrpSpPr>
          <p:grpSpPr>
            <a:xfrm>
              <a:off x="-12271151" y="918616"/>
              <a:ext cx="19064125" cy="1569660"/>
              <a:chOff x="-9272425" y="-928343"/>
              <a:chExt cx="19064125" cy="156966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6719CC-C5E6-4C0D-BABF-A8C490DB816B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Subject 2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60FF9FF-1519-4FB0-9AB3-3538C9FECFDF}"/>
                  </a:ext>
                </a:extLst>
              </p:cNvPr>
              <p:cNvCxnSpPr/>
              <p:nvPr/>
            </p:nvCxnSpPr>
            <p:spPr>
              <a:xfrm>
                <a:off x="-3638550" y="28488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AC63978-7094-442C-AAC1-3CD1C01DF69A}"/>
                </a:ext>
              </a:extLst>
            </p:cNvPr>
            <p:cNvGrpSpPr/>
            <p:nvPr/>
          </p:nvGrpSpPr>
          <p:grpSpPr>
            <a:xfrm>
              <a:off x="-12216791" y="3029907"/>
              <a:ext cx="19064125" cy="1569660"/>
              <a:chOff x="-9272425" y="-928343"/>
              <a:chExt cx="19064125" cy="156966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E71145-E5AF-4074-8941-A7D85C07F469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Subject 3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4C43133-D753-4E59-8924-68ECF9AABB35}"/>
                  </a:ext>
                </a:extLst>
              </p:cNvPr>
              <p:cNvCxnSpPr/>
              <p:nvPr/>
            </p:nvCxnSpPr>
            <p:spPr>
              <a:xfrm>
                <a:off x="-3638550" y="28488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38D2EA8-C6FC-4586-B393-EEBAADA00F07}"/>
                </a:ext>
              </a:extLst>
            </p:cNvPr>
            <p:cNvGrpSpPr/>
            <p:nvPr/>
          </p:nvGrpSpPr>
          <p:grpSpPr>
            <a:xfrm>
              <a:off x="-12210191" y="5188061"/>
              <a:ext cx="19064125" cy="1569660"/>
              <a:chOff x="-9272425" y="-928343"/>
              <a:chExt cx="19064125" cy="156966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92BF37-A7E9-4D75-9282-D88983511AE9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Subject 4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DFFB661-4194-490A-907C-A4FD95E0B678}"/>
                  </a:ext>
                </a:extLst>
              </p:cNvPr>
              <p:cNvCxnSpPr/>
              <p:nvPr/>
            </p:nvCxnSpPr>
            <p:spPr>
              <a:xfrm>
                <a:off x="-3638550" y="28488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54631C-2784-4ACB-A63D-104186A59B72}"/>
                </a:ext>
              </a:extLst>
            </p:cNvPr>
            <p:cNvGrpSpPr/>
            <p:nvPr/>
          </p:nvGrpSpPr>
          <p:grpSpPr>
            <a:xfrm>
              <a:off x="-12210191" y="7403254"/>
              <a:ext cx="19064125" cy="1569660"/>
              <a:chOff x="-9272425" y="-928343"/>
              <a:chExt cx="19064125" cy="156966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181657-A368-47D6-A0D1-761491968C94}"/>
                  </a:ext>
                </a:extLst>
              </p:cNvPr>
              <p:cNvSpPr txBox="1"/>
              <p:nvPr/>
            </p:nvSpPr>
            <p:spPr>
              <a:xfrm>
                <a:off x="-9272425" y="-928343"/>
                <a:ext cx="55576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bg1"/>
                    </a:solidFill>
                  </a:rPr>
                  <a:t>Subject 5 :</a:t>
                </a:r>
                <a:endParaRPr lang="en-PK" sz="9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A9C0-EA96-470B-BE3F-C866D0A8179F}"/>
                  </a:ext>
                </a:extLst>
              </p:cNvPr>
              <p:cNvCxnSpPr/>
              <p:nvPr/>
            </p:nvCxnSpPr>
            <p:spPr>
              <a:xfrm>
                <a:off x="-3638550" y="284883"/>
                <a:ext cx="13430250" cy="0"/>
              </a:xfrm>
              <a:prstGeom prst="line">
                <a:avLst/>
              </a:prstGeom>
              <a:ln>
                <a:solidFill>
                  <a:srgbClr val="92D0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1E5C9-3D24-4214-B911-17E37A4E6D09}"/>
              </a:ext>
            </a:extLst>
          </p:cNvPr>
          <p:cNvGrpSpPr/>
          <p:nvPr/>
        </p:nvGrpSpPr>
        <p:grpSpPr>
          <a:xfrm>
            <a:off x="-15904060" y="-10645004"/>
            <a:ext cx="11344523" cy="5854851"/>
            <a:chOff x="-15733280" y="-9589647"/>
            <a:chExt cx="11344523" cy="585485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D5D3C-F4F6-4FEA-A707-9535309A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2305" y1="35742" x2="62305" y2="35742"/>
                          <a14:foregroundMark x1="26563" y1="45508" x2="26563" y2="45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33280" y="-9589647"/>
              <a:ext cx="5210822" cy="585485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7A8B79-9A16-4CB6-B0CC-581A613888BC}"/>
                </a:ext>
              </a:extLst>
            </p:cNvPr>
            <p:cNvSpPr txBox="1"/>
            <p:nvPr/>
          </p:nvSpPr>
          <p:spPr>
            <a:xfrm>
              <a:off x="-10522458" y="-7504202"/>
              <a:ext cx="613370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Add Subject</a:t>
              </a:r>
              <a:endParaRPr lang="en-PK" sz="9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1B9A95-3ADB-48E7-907A-DD0CB8D08400}"/>
              </a:ext>
            </a:extLst>
          </p:cNvPr>
          <p:cNvGrpSpPr/>
          <p:nvPr/>
        </p:nvGrpSpPr>
        <p:grpSpPr>
          <a:xfrm>
            <a:off x="16198208" y="-9103521"/>
            <a:ext cx="13145620" cy="2879228"/>
            <a:chOff x="16198208" y="-8938757"/>
            <a:chExt cx="13145620" cy="2879228"/>
          </a:xfrm>
        </p:grpSpPr>
        <p:sp>
          <p:nvSpPr>
            <p:cNvPr id="50" name="Arrow: Pentagon 49">
              <a:extLst>
                <a:ext uri="{FF2B5EF4-FFF2-40B4-BE49-F238E27FC236}">
                  <a16:creationId xmlns:a16="http://schemas.microsoft.com/office/drawing/2014/main" id="{C59D4A89-C913-4049-946D-7B99752C5C40}"/>
                </a:ext>
              </a:extLst>
            </p:cNvPr>
            <p:cNvSpPr/>
            <p:nvPr/>
          </p:nvSpPr>
          <p:spPr>
            <a:xfrm rot="10800000">
              <a:off x="16198208" y="-8757716"/>
              <a:ext cx="13145620" cy="2652606"/>
            </a:xfrm>
            <a:prstGeom prst="homePlate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E10BFCE-C3EC-45B5-9AD2-34D7D8B3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5000" l="1000" r="94000">
                          <a14:foregroundMark x1="50000" y1="17333" x2="50000" y2="17333"/>
                          <a14:foregroundMark x1="25000" y1="21000" x2="25000" y2="2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8178" y="-8938757"/>
              <a:ext cx="2719914" cy="2879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53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5A992A-DAE0-4B60-9533-0EF27344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302" b="100000" l="9961" r="99248">
                        <a14:foregroundMark x1="64242" y1="49395" x2="64242" y2="49395"/>
                        <a14:foregroundMark x1="58330" y1="46465" x2="62200" y2="50186"/>
                        <a14:foregroundMark x1="65675" y1="49395" x2="68757" y2="48093"/>
                        <a14:foregroundMark x1="81440" y1="81023" x2="84307" y2="77860"/>
                        <a14:foregroundMark x1="51989" y1="91907" x2="52813" y2="83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16" t="48516" r="5183"/>
          <a:stretch>
            <a:fillRect/>
          </a:stretch>
        </p:blipFill>
        <p:spPr>
          <a:xfrm>
            <a:off x="2222208" y="-8697622"/>
            <a:ext cx="23979727" cy="20067003"/>
          </a:xfrm>
          <a:custGeom>
            <a:avLst/>
            <a:gdLst>
              <a:gd name="connsiteX0" fmla="*/ 0 w 23979727"/>
              <a:gd name="connsiteY0" fmla="*/ 0 h 20067003"/>
              <a:gd name="connsiteX1" fmla="*/ 23979727 w 23979727"/>
              <a:gd name="connsiteY1" fmla="*/ 0 h 20067003"/>
              <a:gd name="connsiteX2" fmla="*/ 23979727 w 23979727"/>
              <a:gd name="connsiteY2" fmla="*/ 20067003 h 20067003"/>
              <a:gd name="connsiteX3" fmla="*/ 0 w 23979727"/>
              <a:gd name="connsiteY3" fmla="*/ 20067003 h 2006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9727" h="20067003">
                <a:moveTo>
                  <a:pt x="0" y="0"/>
                </a:moveTo>
                <a:lnTo>
                  <a:pt x="23979727" y="0"/>
                </a:lnTo>
                <a:lnTo>
                  <a:pt x="23979727" y="20067003"/>
                </a:lnTo>
                <a:lnTo>
                  <a:pt x="0" y="20067003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A65083-7CBB-4F88-82DF-F5C231126C9E}"/>
              </a:ext>
            </a:extLst>
          </p:cNvPr>
          <p:cNvSpPr/>
          <p:nvPr/>
        </p:nvSpPr>
        <p:spPr>
          <a:xfrm>
            <a:off x="-19415594" y="-8590662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DCFDB2-CA5A-460E-9587-ED75D2A5DC3F}"/>
              </a:ext>
            </a:extLst>
          </p:cNvPr>
          <p:cNvGrpSpPr/>
          <p:nvPr/>
        </p:nvGrpSpPr>
        <p:grpSpPr>
          <a:xfrm>
            <a:off x="-487316" y="-3073922"/>
            <a:ext cx="25630466" cy="13773643"/>
            <a:chOff x="-1361637" y="-2619697"/>
            <a:chExt cx="25630466" cy="137736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40933D-BF52-4802-A30E-032FB270A69B}"/>
                </a:ext>
              </a:extLst>
            </p:cNvPr>
            <p:cNvGrpSpPr/>
            <p:nvPr/>
          </p:nvGrpSpPr>
          <p:grpSpPr>
            <a:xfrm>
              <a:off x="5057208" y="2534172"/>
              <a:ext cx="6108717" cy="6271146"/>
              <a:chOff x="18126190" y="-1364395"/>
              <a:chExt cx="6108717" cy="6271146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7679143-8F6F-42C6-BE25-2CE7C8AB4360}"/>
                  </a:ext>
                </a:extLst>
              </p:cNvPr>
              <p:cNvSpPr/>
              <p:nvPr/>
            </p:nvSpPr>
            <p:spPr>
              <a:xfrm rot="16230548">
                <a:off x="18044976" y="-128318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8D5699-EE50-4E38-9FC5-E6792942CD46}"/>
                  </a:ext>
                </a:extLst>
              </p:cNvPr>
              <p:cNvSpPr txBox="1"/>
              <p:nvPr/>
            </p:nvSpPr>
            <p:spPr>
              <a:xfrm>
                <a:off x="19530674" y="1322545"/>
                <a:ext cx="440677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>
                    <a:solidFill>
                      <a:schemeClr val="bg1"/>
                    </a:solidFill>
                  </a:rPr>
                  <a:t>Logout</a:t>
                </a:r>
                <a:endParaRPr lang="en-PK" sz="8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371D3B0-0E12-41DB-BA4F-870757ECB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46680" y1="24414" x2="46680" y2="244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4071" y="-990703"/>
                <a:ext cx="2632680" cy="269668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F96830-5687-4A07-B86F-EE1897D5872E}"/>
                </a:ext>
              </a:extLst>
            </p:cNvPr>
            <p:cNvGrpSpPr/>
            <p:nvPr/>
          </p:nvGrpSpPr>
          <p:grpSpPr>
            <a:xfrm>
              <a:off x="17916529" y="-2619697"/>
              <a:ext cx="6352300" cy="6271146"/>
              <a:chOff x="8584181" y="-6343165"/>
              <a:chExt cx="6352300" cy="6271146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DB6DD651-C47B-47B8-B9F1-BF80924ABFA1}"/>
                  </a:ext>
                </a:extLst>
              </p:cNvPr>
              <p:cNvSpPr/>
              <p:nvPr/>
            </p:nvSpPr>
            <p:spPr>
              <a:xfrm rot="16185947">
                <a:off x="8502967" y="-626195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35C83C-FEBB-448E-AB8F-96A745FD8D94}"/>
                  </a:ext>
                </a:extLst>
              </p:cNvPr>
              <p:cNvSpPr txBox="1"/>
              <p:nvPr/>
            </p:nvSpPr>
            <p:spPr>
              <a:xfrm>
                <a:off x="9052980" y="-3425337"/>
                <a:ext cx="58835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>
                    <a:solidFill>
                      <a:schemeClr val="bg1"/>
                    </a:solidFill>
                  </a:rPr>
                  <a:t>Attendance</a:t>
                </a:r>
                <a:endParaRPr lang="en-PK" sz="8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799987F-341B-4492-B393-D2F8D4529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1903" y="-5425441"/>
                <a:ext cx="2566418" cy="216164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89C649E-1B49-476C-83D9-163488E15D81}"/>
                </a:ext>
              </a:extLst>
            </p:cNvPr>
            <p:cNvGrpSpPr/>
            <p:nvPr/>
          </p:nvGrpSpPr>
          <p:grpSpPr>
            <a:xfrm>
              <a:off x="11476751" y="172029"/>
              <a:ext cx="6108717" cy="6271146"/>
              <a:chOff x="14964223" y="-6289126"/>
              <a:chExt cx="6108717" cy="6271146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9195378-ACB7-4356-B5B4-DBE17A02A9AA}"/>
                  </a:ext>
                </a:extLst>
              </p:cNvPr>
              <p:cNvSpPr/>
              <p:nvPr/>
            </p:nvSpPr>
            <p:spPr>
              <a:xfrm rot="16230548">
                <a:off x="14883009" y="-6207912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21B6D6-6953-4416-B3F9-A03919AD7378}"/>
                  </a:ext>
                </a:extLst>
              </p:cNvPr>
              <p:cNvSpPr txBox="1"/>
              <p:nvPr/>
            </p:nvSpPr>
            <p:spPr>
              <a:xfrm>
                <a:off x="16314614" y="-3547243"/>
                <a:ext cx="427953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>
                    <a:solidFill>
                      <a:schemeClr val="bg1"/>
                    </a:solidFill>
                  </a:rPr>
                  <a:t>Average</a:t>
                </a:r>
                <a:endParaRPr lang="en-PK" sz="8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F8D2F7-72EC-47D9-AC34-43D6BB783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68338" y="-6223923"/>
                <a:ext cx="3399941" cy="339994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F44030-2E4F-4AF8-ADF6-5EF0F2BE9E60}"/>
                </a:ext>
              </a:extLst>
            </p:cNvPr>
            <p:cNvGrpSpPr/>
            <p:nvPr/>
          </p:nvGrpSpPr>
          <p:grpSpPr>
            <a:xfrm>
              <a:off x="-1361637" y="4882800"/>
              <a:ext cx="6108717" cy="6271146"/>
              <a:chOff x="11740888" y="-1420358"/>
              <a:chExt cx="6108717" cy="627114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634557C-6DB6-4FD8-940F-CB2CE3C216DC}"/>
                  </a:ext>
                </a:extLst>
              </p:cNvPr>
              <p:cNvSpPr/>
              <p:nvPr/>
            </p:nvSpPr>
            <p:spPr>
              <a:xfrm rot="16230548">
                <a:off x="11659674" y="-1339144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7E7F3C-CABE-4968-9086-EF01A8977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>
                            <a14:foregroundMark x1="50222" y1="48889" x2="50222" y2="4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2334" y="-448953"/>
                <a:ext cx="1845794" cy="184579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5E855B-D572-4060-BF6D-D74E2FD517FC}"/>
                  </a:ext>
                </a:extLst>
              </p:cNvPr>
              <p:cNvSpPr txBox="1"/>
              <p:nvPr/>
            </p:nvSpPr>
            <p:spPr>
              <a:xfrm>
                <a:off x="13361283" y="1600308"/>
                <a:ext cx="3302158" cy="145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>
                    <a:solidFill>
                      <a:schemeClr val="bg1"/>
                    </a:solidFill>
                  </a:rPr>
                  <a:t>Close</a:t>
                </a:r>
                <a:endParaRPr lang="en-PK" sz="8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DDCCE4-26D7-4306-A19D-BEE0562BB9E6}"/>
              </a:ext>
            </a:extLst>
          </p:cNvPr>
          <p:cNvGrpSpPr/>
          <p:nvPr/>
        </p:nvGrpSpPr>
        <p:grpSpPr>
          <a:xfrm>
            <a:off x="-17761592" y="-4925571"/>
            <a:ext cx="19086378" cy="10969323"/>
            <a:chOff x="631212" y="723836"/>
            <a:chExt cx="3662495" cy="21049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E96A0D-BDCC-4699-9BCD-6C089A7066D2}"/>
                </a:ext>
              </a:extLst>
            </p:cNvPr>
            <p:cNvSpPr txBox="1"/>
            <p:nvPr/>
          </p:nvSpPr>
          <p:spPr>
            <a:xfrm>
              <a:off x="631212" y="723836"/>
              <a:ext cx="3662495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Teacher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1B46C-CB52-4F13-A799-A67F918D661C}"/>
                </a:ext>
              </a:extLst>
            </p:cNvPr>
            <p:cNvSpPr txBox="1"/>
            <p:nvPr/>
          </p:nvSpPr>
          <p:spPr>
            <a:xfrm>
              <a:off x="950699" y="1579995"/>
              <a:ext cx="3257550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Menu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0164C1-16C1-4D4F-82A4-F4CA743807B6}"/>
                </a:ext>
              </a:extLst>
            </p:cNvPr>
            <p:cNvCxnSpPr/>
            <p:nvPr/>
          </p:nvCxnSpPr>
          <p:spPr>
            <a:xfrm>
              <a:off x="1961991" y="1894001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653B17-A603-4355-B8D9-19D2D37BD93F}"/>
                </a:ext>
              </a:extLst>
            </p:cNvPr>
            <p:cNvCxnSpPr/>
            <p:nvPr/>
          </p:nvCxnSpPr>
          <p:spPr>
            <a:xfrm>
              <a:off x="2201636" y="1958906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52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92D0E9">
                <a:alpha val="83000"/>
              </a:srgbClr>
            </a:gs>
            <a:gs pos="100000">
              <a:srgbClr val="660033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29B8B83-CFE8-484C-A717-A3F65345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594" y="-8661977"/>
            <a:ext cx="44930371" cy="199957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5A992A-DAE0-4B60-9533-0EF27344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302" b="100000" l="9961" r="99248">
                        <a14:foregroundMark x1="64242" y1="49395" x2="64242" y2="49395"/>
                        <a14:foregroundMark x1="58330" y1="46465" x2="62200" y2="50186"/>
                        <a14:foregroundMark x1="65675" y1="49395" x2="68757" y2="48093"/>
                        <a14:foregroundMark x1="81440" y1="81023" x2="84307" y2="77860"/>
                        <a14:foregroundMark x1="51989" y1="91907" x2="52813" y2="83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16" t="48516" r="5183"/>
          <a:stretch>
            <a:fillRect/>
          </a:stretch>
        </p:blipFill>
        <p:spPr>
          <a:xfrm>
            <a:off x="2222208" y="-8697622"/>
            <a:ext cx="23979727" cy="20067003"/>
          </a:xfrm>
          <a:custGeom>
            <a:avLst/>
            <a:gdLst>
              <a:gd name="connsiteX0" fmla="*/ 0 w 23979727"/>
              <a:gd name="connsiteY0" fmla="*/ 0 h 20067003"/>
              <a:gd name="connsiteX1" fmla="*/ 23979727 w 23979727"/>
              <a:gd name="connsiteY1" fmla="*/ 0 h 20067003"/>
              <a:gd name="connsiteX2" fmla="*/ 23979727 w 23979727"/>
              <a:gd name="connsiteY2" fmla="*/ 20067003 h 20067003"/>
              <a:gd name="connsiteX3" fmla="*/ 0 w 23979727"/>
              <a:gd name="connsiteY3" fmla="*/ 20067003 h 2006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9727" h="20067003">
                <a:moveTo>
                  <a:pt x="0" y="0"/>
                </a:moveTo>
                <a:lnTo>
                  <a:pt x="23979727" y="0"/>
                </a:lnTo>
                <a:lnTo>
                  <a:pt x="23979727" y="20067003"/>
                </a:lnTo>
                <a:lnTo>
                  <a:pt x="0" y="20067003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A65083-7CBB-4F88-82DF-F5C231126C9E}"/>
              </a:ext>
            </a:extLst>
          </p:cNvPr>
          <p:cNvSpPr/>
          <p:nvPr/>
        </p:nvSpPr>
        <p:spPr>
          <a:xfrm>
            <a:off x="-19415594" y="-8590662"/>
            <a:ext cx="44930371" cy="19995688"/>
          </a:xfrm>
          <a:prstGeom prst="rect">
            <a:avLst/>
          </a:prstGeom>
          <a:gradFill>
            <a:gsLst>
              <a:gs pos="66000">
                <a:srgbClr val="92D0E9">
                  <a:alpha val="20000"/>
                </a:srgbClr>
              </a:gs>
              <a:gs pos="100000">
                <a:srgbClr val="660033">
                  <a:alpha val="94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K" sz="938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DCFDB2-CA5A-460E-9587-ED75D2A5DC3F}"/>
              </a:ext>
            </a:extLst>
          </p:cNvPr>
          <p:cNvGrpSpPr/>
          <p:nvPr/>
        </p:nvGrpSpPr>
        <p:grpSpPr>
          <a:xfrm>
            <a:off x="-487316" y="-3073922"/>
            <a:ext cx="25386883" cy="13773643"/>
            <a:chOff x="-1361637" y="-2619697"/>
            <a:chExt cx="25386883" cy="137736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40933D-BF52-4802-A30E-032FB270A69B}"/>
                </a:ext>
              </a:extLst>
            </p:cNvPr>
            <p:cNvGrpSpPr/>
            <p:nvPr/>
          </p:nvGrpSpPr>
          <p:grpSpPr>
            <a:xfrm>
              <a:off x="5057208" y="2534172"/>
              <a:ext cx="6108717" cy="6271146"/>
              <a:chOff x="18126190" y="-1364395"/>
              <a:chExt cx="6108717" cy="6271146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07679143-8F6F-42C6-BE25-2CE7C8AB4360}"/>
                  </a:ext>
                </a:extLst>
              </p:cNvPr>
              <p:cNvSpPr/>
              <p:nvPr/>
            </p:nvSpPr>
            <p:spPr>
              <a:xfrm rot="16230548">
                <a:off x="18044976" y="-128318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371D3B0-0E12-41DB-BA4F-870757ECB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46680" y1="24414" x2="46680" y2="244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4071" y="-990703"/>
                <a:ext cx="2632680" cy="269668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F96830-5687-4A07-B86F-EE1897D5872E}"/>
                </a:ext>
              </a:extLst>
            </p:cNvPr>
            <p:cNvGrpSpPr/>
            <p:nvPr/>
          </p:nvGrpSpPr>
          <p:grpSpPr>
            <a:xfrm>
              <a:off x="17916529" y="-2619697"/>
              <a:ext cx="6108717" cy="6271146"/>
              <a:chOff x="8584181" y="-6343165"/>
              <a:chExt cx="6108717" cy="6271146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DB6DD651-C47B-47B8-B9F1-BF80924ABFA1}"/>
                  </a:ext>
                </a:extLst>
              </p:cNvPr>
              <p:cNvSpPr/>
              <p:nvPr/>
            </p:nvSpPr>
            <p:spPr>
              <a:xfrm rot="16185947">
                <a:off x="8502967" y="-6261951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799987F-341B-4492-B393-D2F8D4529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1903" y="-5425441"/>
                <a:ext cx="2566418" cy="2161641"/>
              </a:xfrm>
              <a:prstGeom prst="rect">
                <a:avLst/>
              </a:prstGeom>
            </p:spPr>
          </p:pic>
        </p:grp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195378-ACB7-4356-B5B4-DBE17A02A9AA}"/>
                </a:ext>
              </a:extLst>
            </p:cNvPr>
            <p:cNvSpPr/>
            <p:nvPr/>
          </p:nvSpPr>
          <p:spPr>
            <a:xfrm rot="16230548">
              <a:off x="11395537" y="253243"/>
              <a:ext cx="6271146" cy="6108717"/>
            </a:xfrm>
            <a:prstGeom prst="hexagon">
              <a:avLst/>
            </a:prstGeom>
            <a:solidFill>
              <a:srgbClr val="92D0E9">
                <a:alpha val="76000"/>
              </a:srgbClr>
            </a:solidFill>
            <a:ln>
              <a:solidFill>
                <a:srgbClr val="990099">
                  <a:alpha val="3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PK" sz="938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F44030-2E4F-4AF8-ADF6-5EF0F2BE9E60}"/>
                </a:ext>
              </a:extLst>
            </p:cNvPr>
            <p:cNvGrpSpPr/>
            <p:nvPr/>
          </p:nvGrpSpPr>
          <p:grpSpPr>
            <a:xfrm>
              <a:off x="-1361637" y="4882800"/>
              <a:ext cx="6108717" cy="6271146"/>
              <a:chOff x="11740888" y="-1420358"/>
              <a:chExt cx="6108717" cy="627114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634557C-6DB6-4FD8-940F-CB2CE3C216DC}"/>
                  </a:ext>
                </a:extLst>
              </p:cNvPr>
              <p:cNvSpPr/>
              <p:nvPr/>
            </p:nvSpPr>
            <p:spPr>
              <a:xfrm rot="16230548">
                <a:off x="11659674" y="-1339144"/>
                <a:ext cx="6271146" cy="6108717"/>
              </a:xfrm>
              <a:prstGeom prst="hexagon">
                <a:avLst/>
              </a:prstGeom>
              <a:solidFill>
                <a:srgbClr val="92D0E9">
                  <a:alpha val="76000"/>
                </a:srgbClr>
              </a:solidFill>
              <a:ln>
                <a:solidFill>
                  <a:srgbClr val="990099">
                    <a:alpha val="3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76522" tIns="238261" rIns="476522" bIns="2382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PK" sz="938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7E7F3C-CABE-4968-9086-EF01A8977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50222" y1="48889" x2="50222" y2="4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2334" y="-448953"/>
                <a:ext cx="1845794" cy="1845794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DDCCE4-26D7-4306-A19D-BEE0562BB9E6}"/>
              </a:ext>
            </a:extLst>
          </p:cNvPr>
          <p:cNvGrpSpPr/>
          <p:nvPr/>
        </p:nvGrpSpPr>
        <p:grpSpPr>
          <a:xfrm>
            <a:off x="-17761592" y="-4925571"/>
            <a:ext cx="19086378" cy="10969323"/>
            <a:chOff x="631212" y="723836"/>
            <a:chExt cx="3662495" cy="21049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E96A0D-BDCC-4699-9BCD-6C089A7066D2}"/>
                </a:ext>
              </a:extLst>
            </p:cNvPr>
            <p:cNvSpPr txBox="1"/>
            <p:nvPr/>
          </p:nvSpPr>
          <p:spPr>
            <a:xfrm>
              <a:off x="631212" y="723836"/>
              <a:ext cx="3662495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Teacher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1B46C-CB52-4F13-A799-A67F918D661C}"/>
                </a:ext>
              </a:extLst>
            </p:cNvPr>
            <p:cNvSpPr txBox="1"/>
            <p:nvPr/>
          </p:nvSpPr>
          <p:spPr>
            <a:xfrm>
              <a:off x="950699" y="1579995"/>
              <a:ext cx="3257550" cy="12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688" dirty="0">
                  <a:solidFill>
                    <a:schemeClr val="bg1"/>
                  </a:solidFill>
                  <a:latin typeface="Constantia" panose="02030602050306030303" pitchFamily="18" charset="0"/>
                </a:rPr>
                <a:t>Menu</a:t>
              </a:r>
              <a:endParaRPr lang="en-PK" sz="41688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0164C1-16C1-4D4F-82A4-F4CA743807B6}"/>
                </a:ext>
              </a:extLst>
            </p:cNvPr>
            <p:cNvCxnSpPr/>
            <p:nvPr/>
          </p:nvCxnSpPr>
          <p:spPr>
            <a:xfrm>
              <a:off x="1961991" y="1894001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653B17-A603-4355-B8D9-19D2D37BD93F}"/>
                </a:ext>
              </a:extLst>
            </p:cNvPr>
            <p:cNvCxnSpPr/>
            <p:nvPr/>
          </p:nvCxnSpPr>
          <p:spPr>
            <a:xfrm>
              <a:off x="2201636" y="1958906"/>
              <a:ext cx="19267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A9E2A1A-534B-4A91-8EC3-BC303CDC1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28" y="247660"/>
            <a:ext cx="2501205" cy="24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11922</TotalTime>
  <Words>187</Words>
  <Application>Microsoft Office PowerPoint</Application>
  <PresentationFormat>Custom</PresentationFormat>
  <Paragraphs>105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Kumar</dc:creator>
  <cp:lastModifiedBy>Vikram Kumar</cp:lastModifiedBy>
  <cp:revision>137</cp:revision>
  <dcterms:created xsi:type="dcterms:W3CDTF">2019-04-23T21:25:16Z</dcterms:created>
  <dcterms:modified xsi:type="dcterms:W3CDTF">2019-05-04T22:46:55Z</dcterms:modified>
</cp:coreProperties>
</file>